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56" r:id="rId5"/>
    <p:sldId id="257" r:id="rId6"/>
    <p:sldId id="297" r:id="rId7"/>
    <p:sldId id="258" r:id="rId8"/>
    <p:sldId id="259" r:id="rId9"/>
    <p:sldId id="286" r:id="rId10"/>
    <p:sldId id="287" r:id="rId11"/>
    <p:sldId id="288" r:id="rId12"/>
    <p:sldId id="301" r:id="rId13"/>
    <p:sldId id="260" r:id="rId14"/>
    <p:sldId id="289" r:id="rId15"/>
    <p:sldId id="290" r:id="rId16"/>
    <p:sldId id="296" r:id="rId17"/>
    <p:sldId id="261" r:id="rId18"/>
    <p:sldId id="291" r:id="rId19"/>
    <p:sldId id="292" r:id="rId20"/>
    <p:sldId id="293" r:id="rId21"/>
    <p:sldId id="294" r:id="rId22"/>
    <p:sldId id="295" r:id="rId23"/>
    <p:sldId id="298" r:id="rId24"/>
    <p:sldId id="300" r:id="rId25"/>
    <p:sldId id="29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3C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364483-5F15-4E2C-B825-1E80599B911A}" v="53" dt="2024-11-11T16:56:22.0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43"/>
    <p:restoredTop sz="80067" autoAdjust="0"/>
  </p:normalViewPr>
  <p:slideViewPr>
    <p:cSldViewPr snapToGrid="0">
      <p:cViewPr varScale="1">
        <p:scale>
          <a:sx n="127" d="100"/>
          <a:sy n="127" d="100"/>
        </p:scale>
        <p:origin x="10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6" d="100"/>
          <a:sy n="106" d="100"/>
        </p:scale>
        <p:origin x="537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an Clouse" userId="60190519-0423-46ec-ac65-f82d83ecfd9c" providerId="ADAL" clId="{CB364483-5F15-4E2C-B825-1E80599B911A}"/>
    <pc:docChg chg="undo custSel addSld delSld modSld">
      <pc:chgData name="Nathan Clouse" userId="60190519-0423-46ec-ac65-f82d83ecfd9c" providerId="ADAL" clId="{CB364483-5F15-4E2C-B825-1E80599B911A}" dt="2024-11-11T16:57:39.539" v="507" actId="20577"/>
      <pc:docMkLst>
        <pc:docMk/>
      </pc:docMkLst>
      <pc:sldChg chg="modSp mod">
        <pc:chgData name="Nathan Clouse" userId="60190519-0423-46ec-ac65-f82d83ecfd9c" providerId="ADAL" clId="{CB364483-5F15-4E2C-B825-1E80599B911A}" dt="2024-11-11T13:58:30.269" v="0"/>
        <pc:sldMkLst>
          <pc:docMk/>
          <pc:sldMk cId="2427603163" sldId="256"/>
        </pc:sldMkLst>
        <pc:spChg chg="mod">
          <ac:chgData name="Nathan Clouse" userId="60190519-0423-46ec-ac65-f82d83ecfd9c" providerId="ADAL" clId="{CB364483-5F15-4E2C-B825-1E80599B911A}" dt="2024-11-11T13:58:30.269" v="0"/>
          <ac:spMkLst>
            <pc:docMk/>
            <pc:sldMk cId="2427603163" sldId="256"/>
            <ac:spMk id="2" creationId="{A041AF5A-7A9D-FB1A-6B8C-D1D387FFE5D8}"/>
          </ac:spMkLst>
        </pc:spChg>
      </pc:sldChg>
      <pc:sldChg chg="modSp mod">
        <pc:chgData name="Nathan Clouse" userId="60190519-0423-46ec-ac65-f82d83ecfd9c" providerId="ADAL" clId="{CB364483-5F15-4E2C-B825-1E80599B911A}" dt="2024-11-11T14:04:18.052" v="140" actId="20577"/>
        <pc:sldMkLst>
          <pc:docMk/>
          <pc:sldMk cId="3658319559" sldId="257"/>
        </pc:sldMkLst>
        <pc:spChg chg="mod">
          <ac:chgData name="Nathan Clouse" userId="60190519-0423-46ec-ac65-f82d83ecfd9c" providerId="ADAL" clId="{CB364483-5F15-4E2C-B825-1E80599B911A}" dt="2024-11-11T14:02:46.364" v="8" actId="20577"/>
          <ac:spMkLst>
            <pc:docMk/>
            <pc:sldMk cId="3658319559" sldId="257"/>
            <ac:spMk id="8" creationId="{CC7E97F4-11FD-E1B4-677A-2FB549521F6B}"/>
          </ac:spMkLst>
        </pc:spChg>
        <pc:spChg chg="mod">
          <ac:chgData name="Nathan Clouse" userId="60190519-0423-46ec-ac65-f82d83ecfd9c" providerId="ADAL" clId="{CB364483-5F15-4E2C-B825-1E80599B911A}" dt="2024-11-11T14:04:18.052" v="140" actId="20577"/>
          <ac:spMkLst>
            <pc:docMk/>
            <pc:sldMk cId="3658319559" sldId="257"/>
            <ac:spMk id="9" creationId="{558BE468-5E85-8D0C-A6CF-8588637F000D}"/>
          </ac:spMkLst>
        </pc:spChg>
      </pc:sldChg>
      <pc:sldChg chg="modSp mod">
        <pc:chgData name="Nathan Clouse" userId="60190519-0423-46ec-ac65-f82d83ecfd9c" providerId="ADAL" clId="{CB364483-5F15-4E2C-B825-1E80599B911A}" dt="2024-11-11T14:04:45.700" v="149" actId="20577"/>
        <pc:sldMkLst>
          <pc:docMk/>
          <pc:sldMk cId="3990465240" sldId="258"/>
        </pc:sldMkLst>
        <pc:spChg chg="mod">
          <ac:chgData name="Nathan Clouse" userId="60190519-0423-46ec-ac65-f82d83ecfd9c" providerId="ADAL" clId="{CB364483-5F15-4E2C-B825-1E80599B911A}" dt="2024-11-11T14:04:45.700" v="149" actId="20577"/>
          <ac:spMkLst>
            <pc:docMk/>
            <pc:sldMk cId="3990465240" sldId="258"/>
            <ac:spMk id="4" creationId="{252DD9CC-E846-FFD6-B5C7-798AD146AF79}"/>
          </ac:spMkLst>
        </pc:spChg>
        <pc:spChg chg="mod">
          <ac:chgData name="Nathan Clouse" userId="60190519-0423-46ec-ac65-f82d83ecfd9c" providerId="ADAL" clId="{CB364483-5F15-4E2C-B825-1E80599B911A}" dt="2024-11-11T14:04:38.828" v="141"/>
          <ac:spMkLst>
            <pc:docMk/>
            <pc:sldMk cId="3990465240" sldId="258"/>
            <ac:spMk id="5" creationId="{0BA463A6-1A1C-45F6-E76D-6C40034129F8}"/>
          </ac:spMkLst>
        </pc:spChg>
      </pc:sldChg>
      <pc:sldChg chg="addSp delSp modSp mod modNotesTx">
        <pc:chgData name="Nathan Clouse" userId="60190519-0423-46ec-ac65-f82d83ecfd9c" providerId="ADAL" clId="{CB364483-5F15-4E2C-B825-1E80599B911A}" dt="2024-11-11T14:26:25.942" v="170"/>
        <pc:sldMkLst>
          <pc:docMk/>
          <pc:sldMk cId="1283469586" sldId="259"/>
        </pc:sldMkLst>
        <pc:spChg chg="mod">
          <ac:chgData name="Nathan Clouse" userId="60190519-0423-46ec-ac65-f82d83ecfd9c" providerId="ADAL" clId="{CB364483-5F15-4E2C-B825-1E80599B911A}" dt="2024-11-11T14:05:09.453" v="152" actId="27636"/>
          <ac:spMkLst>
            <pc:docMk/>
            <pc:sldMk cId="1283469586" sldId="259"/>
            <ac:spMk id="3" creationId="{284661A6-5F4F-831D-8564-1512E9384E0E}"/>
          </ac:spMkLst>
        </pc:spChg>
        <pc:spChg chg="mod">
          <ac:chgData name="Nathan Clouse" userId="60190519-0423-46ec-ac65-f82d83ecfd9c" providerId="ADAL" clId="{CB364483-5F15-4E2C-B825-1E80599B911A}" dt="2024-11-11T14:05:15.343" v="153"/>
          <ac:spMkLst>
            <pc:docMk/>
            <pc:sldMk cId="1283469586" sldId="259"/>
            <ac:spMk id="4" creationId="{F3401D33-801D-7BAF-C5ED-3B33169C2263}"/>
          </ac:spMkLst>
        </pc:spChg>
        <pc:spChg chg="del">
          <ac:chgData name="Nathan Clouse" userId="60190519-0423-46ec-ac65-f82d83ecfd9c" providerId="ADAL" clId="{CB364483-5F15-4E2C-B825-1E80599B911A}" dt="2024-11-11T14:05:01.346" v="150"/>
          <ac:spMkLst>
            <pc:docMk/>
            <pc:sldMk cId="1283469586" sldId="259"/>
            <ac:spMk id="5" creationId="{B945CD4D-3350-4F9D-3D9D-6E19C8FEBB38}"/>
          </ac:spMkLst>
        </pc:spChg>
        <pc:picChg chg="add mod">
          <ac:chgData name="Nathan Clouse" userId="60190519-0423-46ec-ac65-f82d83ecfd9c" providerId="ADAL" clId="{CB364483-5F15-4E2C-B825-1E80599B911A}" dt="2024-11-11T14:05:01.346" v="150"/>
          <ac:picMkLst>
            <pc:docMk/>
            <pc:sldMk cId="1283469586" sldId="259"/>
            <ac:picMk id="2" creationId="{08ADA45E-A42B-B896-18BF-8E76F076E814}"/>
          </ac:picMkLst>
        </pc:picChg>
      </pc:sldChg>
      <pc:sldChg chg="addSp delSp modSp mod modClrScheme chgLayout">
        <pc:chgData name="Nathan Clouse" userId="60190519-0423-46ec-ac65-f82d83ecfd9c" providerId="ADAL" clId="{CB364483-5F15-4E2C-B825-1E80599B911A}" dt="2024-11-11T14:30:19.267" v="184" actId="22"/>
        <pc:sldMkLst>
          <pc:docMk/>
          <pc:sldMk cId="1868404966" sldId="260"/>
        </pc:sldMkLst>
        <pc:spChg chg="del">
          <ac:chgData name="Nathan Clouse" userId="60190519-0423-46ec-ac65-f82d83ecfd9c" providerId="ADAL" clId="{CB364483-5F15-4E2C-B825-1E80599B911A}" dt="2024-11-11T14:29:47.494" v="177" actId="700"/>
          <ac:spMkLst>
            <pc:docMk/>
            <pc:sldMk cId="1868404966" sldId="260"/>
            <ac:spMk id="2" creationId="{6870C248-4DD0-85D2-7847-E14747C5D0AF}"/>
          </ac:spMkLst>
        </pc:spChg>
        <pc:spChg chg="del mod ord">
          <ac:chgData name="Nathan Clouse" userId="60190519-0423-46ec-ac65-f82d83ecfd9c" providerId="ADAL" clId="{CB364483-5F15-4E2C-B825-1E80599B911A}" dt="2024-11-11T14:29:47.494" v="177" actId="700"/>
          <ac:spMkLst>
            <pc:docMk/>
            <pc:sldMk cId="1868404966" sldId="260"/>
            <ac:spMk id="3" creationId="{F5252011-63DC-2ED2-F4C0-4898B785F973}"/>
          </ac:spMkLst>
        </pc:spChg>
        <pc:spChg chg="del">
          <ac:chgData name="Nathan Clouse" userId="60190519-0423-46ec-ac65-f82d83ecfd9c" providerId="ADAL" clId="{CB364483-5F15-4E2C-B825-1E80599B911A}" dt="2024-11-11T14:29:47.494" v="177" actId="700"/>
          <ac:spMkLst>
            <pc:docMk/>
            <pc:sldMk cId="1868404966" sldId="260"/>
            <ac:spMk id="4" creationId="{AC2DACC7-77A6-824B-0BE0-6EAD93ECE6DB}"/>
          </ac:spMkLst>
        </pc:spChg>
        <pc:spChg chg="del mod ord">
          <ac:chgData name="Nathan Clouse" userId="60190519-0423-46ec-ac65-f82d83ecfd9c" providerId="ADAL" clId="{CB364483-5F15-4E2C-B825-1E80599B911A}" dt="2024-11-11T14:29:47.494" v="177" actId="700"/>
          <ac:spMkLst>
            <pc:docMk/>
            <pc:sldMk cId="1868404966" sldId="260"/>
            <ac:spMk id="5" creationId="{CA91122C-58CB-9EAB-4887-2CF4CEFFD9A0}"/>
          </ac:spMkLst>
        </pc:spChg>
        <pc:spChg chg="add mod ord">
          <ac:chgData name="Nathan Clouse" userId="60190519-0423-46ec-ac65-f82d83ecfd9c" providerId="ADAL" clId="{CB364483-5F15-4E2C-B825-1E80599B911A}" dt="2024-11-11T14:29:53.831" v="178"/>
          <ac:spMkLst>
            <pc:docMk/>
            <pc:sldMk cId="1868404966" sldId="260"/>
            <ac:spMk id="6" creationId="{45F389B4-C69D-8693-A4B4-2C0DB9694A09}"/>
          </ac:spMkLst>
        </pc:spChg>
        <pc:spChg chg="add del mod ord">
          <ac:chgData name="Nathan Clouse" userId="60190519-0423-46ec-ac65-f82d83ecfd9c" providerId="ADAL" clId="{CB364483-5F15-4E2C-B825-1E80599B911A}" dt="2024-11-11T14:30:19.267" v="184" actId="22"/>
          <ac:spMkLst>
            <pc:docMk/>
            <pc:sldMk cId="1868404966" sldId="260"/>
            <ac:spMk id="7" creationId="{3E4E1FBC-099A-0463-FA39-28C929B6590E}"/>
          </ac:spMkLst>
        </pc:spChg>
        <pc:picChg chg="add mod ord">
          <ac:chgData name="Nathan Clouse" userId="60190519-0423-46ec-ac65-f82d83ecfd9c" providerId="ADAL" clId="{CB364483-5F15-4E2C-B825-1E80599B911A}" dt="2024-11-11T14:30:19.267" v="184" actId="22"/>
          <ac:picMkLst>
            <pc:docMk/>
            <pc:sldMk cId="1868404966" sldId="260"/>
            <ac:picMk id="9" creationId="{59D2B8C3-6EA8-6EC3-3740-3E33B15B7AC0}"/>
          </ac:picMkLst>
        </pc:picChg>
      </pc:sldChg>
      <pc:sldChg chg="addSp delSp modSp mod modClrScheme chgLayout modNotesTx">
        <pc:chgData name="Nathan Clouse" userId="60190519-0423-46ec-ac65-f82d83ecfd9c" providerId="ADAL" clId="{CB364483-5F15-4E2C-B825-1E80599B911A}" dt="2024-11-11T15:17:13.803" v="217" actId="20577"/>
        <pc:sldMkLst>
          <pc:docMk/>
          <pc:sldMk cId="1074083543" sldId="261"/>
        </pc:sldMkLst>
        <pc:spChg chg="del">
          <ac:chgData name="Nathan Clouse" userId="60190519-0423-46ec-ac65-f82d83ecfd9c" providerId="ADAL" clId="{CB364483-5F15-4E2C-B825-1E80599B911A}" dt="2024-11-11T15:13:00.144" v="195" actId="700"/>
          <ac:spMkLst>
            <pc:docMk/>
            <pc:sldMk cId="1074083543" sldId="261"/>
            <ac:spMk id="2" creationId="{D43CFDD4-9ECC-61B2-D079-BE1CB5493480}"/>
          </ac:spMkLst>
        </pc:spChg>
        <pc:spChg chg="del mod ord">
          <ac:chgData name="Nathan Clouse" userId="60190519-0423-46ec-ac65-f82d83ecfd9c" providerId="ADAL" clId="{CB364483-5F15-4E2C-B825-1E80599B911A}" dt="2024-11-11T15:13:00.144" v="195" actId="700"/>
          <ac:spMkLst>
            <pc:docMk/>
            <pc:sldMk cId="1074083543" sldId="261"/>
            <ac:spMk id="3" creationId="{A28CB3C6-8F48-F97C-81AB-8FA388679A14}"/>
          </ac:spMkLst>
        </pc:spChg>
        <pc:spChg chg="del">
          <ac:chgData name="Nathan Clouse" userId="60190519-0423-46ec-ac65-f82d83ecfd9c" providerId="ADAL" clId="{CB364483-5F15-4E2C-B825-1E80599B911A}" dt="2024-11-11T15:13:00.144" v="195" actId="700"/>
          <ac:spMkLst>
            <pc:docMk/>
            <pc:sldMk cId="1074083543" sldId="261"/>
            <ac:spMk id="4" creationId="{DCA0B9AE-961B-6D36-5709-50D797807AD9}"/>
          </ac:spMkLst>
        </pc:spChg>
        <pc:spChg chg="del mod ord">
          <ac:chgData name="Nathan Clouse" userId="60190519-0423-46ec-ac65-f82d83ecfd9c" providerId="ADAL" clId="{CB364483-5F15-4E2C-B825-1E80599B911A}" dt="2024-11-11T15:13:00.144" v="195" actId="700"/>
          <ac:spMkLst>
            <pc:docMk/>
            <pc:sldMk cId="1074083543" sldId="261"/>
            <ac:spMk id="5" creationId="{99096766-9913-22C5-552C-416834D32CD2}"/>
          </ac:spMkLst>
        </pc:spChg>
        <pc:spChg chg="add mod ord">
          <ac:chgData name="Nathan Clouse" userId="60190519-0423-46ec-ac65-f82d83ecfd9c" providerId="ADAL" clId="{CB364483-5F15-4E2C-B825-1E80599B911A}" dt="2024-11-11T15:13:16.275" v="215" actId="20577"/>
          <ac:spMkLst>
            <pc:docMk/>
            <pc:sldMk cId="1074083543" sldId="261"/>
            <ac:spMk id="6" creationId="{F6B8C947-2379-F312-7176-9D34A6DD13E3}"/>
          </ac:spMkLst>
        </pc:spChg>
        <pc:spChg chg="add del mod ord">
          <ac:chgData name="Nathan Clouse" userId="60190519-0423-46ec-ac65-f82d83ecfd9c" providerId="ADAL" clId="{CB364483-5F15-4E2C-B825-1E80599B911A}" dt="2024-11-11T15:13:01.920" v="196"/>
          <ac:spMkLst>
            <pc:docMk/>
            <pc:sldMk cId="1074083543" sldId="261"/>
            <ac:spMk id="7" creationId="{B5E033BB-D203-0C6C-FEFD-98B0E8808C40}"/>
          </ac:spMkLst>
        </pc:spChg>
        <pc:picChg chg="add mod">
          <ac:chgData name="Nathan Clouse" userId="60190519-0423-46ec-ac65-f82d83ecfd9c" providerId="ADAL" clId="{CB364483-5F15-4E2C-B825-1E80599B911A}" dt="2024-11-11T15:13:01.920" v="196"/>
          <ac:picMkLst>
            <pc:docMk/>
            <pc:sldMk cId="1074083543" sldId="261"/>
            <ac:picMk id="1026" creationId="{BE345D4A-849F-5CD3-F509-B294034EE7AA}"/>
          </ac:picMkLst>
        </pc:picChg>
      </pc:sldChg>
      <pc:sldChg chg="del">
        <pc:chgData name="Nathan Clouse" userId="60190519-0423-46ec-ac65-f82d83ecfd9c" providerId="ADAL" clId="{CB364483-5F15-4E2C-B825-1E80599B911A}" dt="2024-11-11T16:17:23.221" v="364" actId="2696"/>
        <pc:sldMkLst>
          <pc:docMk/>
          <pc:sldMk cId="831645568" sldId="262"/>
        </pc:sldMkLst>
      </pc:sldChg>
      <pc:sldChg chg="del">
        <pc:chgData name="Nathan Clouse" userId="60190519-0423-46ec-ac65-f82d83ecfd9c" providerId="ADAL" clId="{CB364483-5F15-4E2C-B825-1E80599B911A}" dt="2024-11-11T16:17:23.221" v="364" actId="2696"/>
        <pc:sldMkLst>
          <pc:docMk/>
          <pc:sldMk cId="811851604" sldId="263"/>
        </pc:sldMkLst>
      </pc:sldChg>
      <pc:sldChg chg="del">
        <pc:chgData name="Nathan Clouse" userId="60190519-0423-46ec-ac65-f82d83ecfd9c" providerId="ADAL" clId="{CB364483-5F15-4E2C-B825-1E80599B911A}" dt="2024-11-11T16:17:23.221" v="364" actId="2696"/>
        <pc:sldMkLst>
          <pc:docMk/>
          <pc:sldMk cId="1288526851" sldId="264"/>
        </pc:sldMkLst>
      </pc:sldChg>
      <pc:sldChg chg="del">
        <pc:chgData name="Nathan Clouse" userId="60190519-0423-46ec-ac65-f82d83ecfd9c" providerId="ADAL" clId="{CB364483-5F15-4E2C-B825-1E80599B911A}" dt="2024-11-11T16:17:23.221" v="364" actId="2696"/>
        <pc:sldMkLst>
          <pc:docMk/>
          <pc:sldMk cId="2634445700" sldId="265"/>
        </pc:sldMkLst>
      </pc:sldChg>
      <pc:sldChg chg="del">
        <pc:chgData name="Nathan Clouse" userId="60190519-0423-46ec-ac65-f82d83ecfd9c" providerId="ADAL" clId="{CB364483-5F15-4E2C-B825-1E80599B911A}" dt="2024-11-11T16:17:23.221" v="364" actId="2696"/>
        <pc:sldMkLst>
          <pc:docMk/>
          <pc:sldMk cId="3178061955" sldId="266"/>
        </pc:sldMkLst>
      </pc:sldChg>
      <pc:sldChg chg="del">
        <pc:chgData name="Nathan Clouse" userId="60190519-0423-46ec-ac65-f82d83ecfd9c" providerId="ADAL" clId="{CB364483-5F15-4E2C-B825-1E80599B911A}" dt="2024-11-11T16:17:23.221" v="364" actId="2696"/>
        <pc:sldMkLst>
          <pc:docMk/>
          <pc:sldMk cId="3720444367" sldId="267"/>
        </pc:sldMkLst>
      </pc:sldChg>
      <pc:sldChg chg="del">
        <pc:chgData name="Nathan Clouse" userId="60190519-0423-46ec-ac65-f82d83ecfd9c" providerId="ADAL" clId="{CB364483-5F15-4E2C-B825-1E80599B911A}" dt="2024-11-11T16:17:23.221" v="364" actId="2696"/>
        <pc:sldMkLst>
          <pc:docMk/>
          <pc:sldMk cId="3354146079" sldId="268"/>
        </pc:sldMkLst>
      </pc:sldChg>
      <pc:sldChg chg="del">
        <pc:chgData name="Nathan Clouse" userId="60190519-0423-46ec-ac65-f82d83ecfd9c" providerId="ADAL" clId="{CB364483-5F15-4E2C-B825-1E80599B911A}" dt="2024-11-11T16:17:23.221" v="364" actId="2696"/>
        <pc:sldMkLst>
          <pc:docMk/>
          <pc:sldMk cId="618006151" sldId="269"/>
        </pc:sldMkLst>
      </pc:sldChg>
      <pc:sldChg chg="del">
        <pc:chgData name="Nathan Clouse" userId="60190519-0423-46ec-ac65-f82d83ecfd9c" providerId="ADAL" clId="{CB364483-5F15-4E2C-B825-1E80599B911A}" dt="2024-11-11T16:17:23.221" v="364" actId="2696"/>
        <pc:sldMkLst>
          <pc:docMk/>
          <pc:sldMk cId="318056109" sldId="270"/>
        </pc:sldMkLst>
      </pc:sldChg>
      <pc:sldChg chg="del">
        <pc:chgData name="Nathan Clouse" userId="60190519-0423-46ec-ac65-f82d83ecfd9c" providerId="ADAL" clId="{CB364483-5F15-4E2C-B825-1E80599B911A}" dt="2024-11-11T16:17:23.221" v="364" actId="2696"/>
        <pc:sldMkLst>
          <pc:docMk/>
          <pc:sldMk cId="2469392671" sldId="271"/>
        </pc:sldMkLst>
      </pc:sldChg>
      <pc:sldChg chg="del">
        <pc:chgData name="Nathan Clouse" userId="60190519-0423-46ec-ac65-f82d83ecfd9c" providerId="ADAL" clId="{CB364483-5F15-4E2C-B825-1E80599B911A}" dt="2024-11-11T16:17:23.221" v="364" actId="2696"/>
        <pc:sldMkLst>
          <pc:docMk/>
          <pc:sldMk cId="1027028540" sldId="272"/>
        </pc:sldMkLst>
      </pc:sldChg>
      <pc:sldChg chg="del">
        <pc:chgData name="Nathan Clouse" userId="60190519-0423-46ec-ac65-f82d83ecfd9c" providerId="ADAL" clId="{CB364483-5F15-4E2C-B825-1E80599B911A}" dt="2024-11-11T16:17:23.221" v="364" actId="2696"/>
        <pc:sldMkLst>
          <pc:docMk/>
          <pc:sldMk cId="610864325" sldId="273"/>
        </pc:sldMkLst>
      </pc:sldChg>
      <pc:sldChg chg="del">
        <pc:chgData name="Nathan Clouse" userId="60190519-0423-46ec-ac65-f82d83ecfd9c" providerId="ADAL" clId="{CB364483-5F15-4E2C-B825-1E80599B911A}" dt="2024-11-11T16:17:23.221" v="364" actId="2696"/>
        <pc:sldMkLst>
          <pc:docMk/>
          <pc:sldMk cId="518943812" sldId="274"/>
        </pc:sldMkLst>
      </pc:sldChg>
      <pc:sldChg chg="del">
        <pc:chgData name="Nathan Clouse" userId="60190519-0423-46ec-ac65-f82d83ecfd9c" providerId="ADAL" clId="{CB364483-5F15-4E2C-B825-1E80599B911A}" dt="2024-11-11T16:17:23.221" v="364" actId="2696"/>
        <pc:sldMkLst>
          <pc:docMk/>
          <pc:sldMk cId="3490325129" sldId="275"/>
        </pc:sldMkLst>
      </pc:sldChg>
      <pc:sldChg chg="del">
        <pc:chgData name="Nathan Clouse" userId="60190519-0423-46ec-ac65-f82d83ecfd9c" providerId="ADAL" clId="{CB364483-5F15-4E2C-B825-1E80599B911A}" dt="2024-11-11T16:17:23.221" v="364" actId="2696"/>
        <pc:sldMkLst>
          <pc:docMk/>
          <pc:sldMk cId="3671869255" sldId="276"/>
        </pc:sldMkLst>
      </pc:sldChg>
      <pc:sldChg chg="del">
        <pc:chgData name="Nathan Clouse" userId="60190519-0423-46ec-ac65-f82d83ecfd9c" providerId="ADAL" clId="{CB364483-5F15-4E2C-B825-1E80599B911A}" dt="2024-11-11T16:17:23.221" v="364" actId="2696"/>
        <pc:sldMkLst>
          <pc:docMk/>
          <pc:sldMk cId="2983311576" sldId="277"/>
        </pc:sldMkLst>
      </pc:sldChg>
      <pc:sldChg chg="del">
        <pc:chgData name="Nathan Clouse" userId="60190519-0423-46ec-ac65-f82d83ecfd9c" providerId="ADAL" clId="{CB364483-5F15-4E2C-B825-1E80599B911A}" dt="2024-11-11T16:17:23.221" v="364" actId="2696"/>
        <pc:sldMkLst>
          <pc:docMk/>
          <pc:sldMk cId="4044691834" sldId="278"/>
        </pc:sldMkLst>
      </pc:sldChg>
      <pc:sldChg chg="del">
        <pc:chgData name="Nathan Clouse" userId="60190519-0423-46ec-ac65-f82d83ecfd9c" providerId="ADAL" clId="{CB364483-5F15-4E2C-B825-1E80599B911A}" dt="2024-11-11T16:17:23.221" v="364" actId="2696"/>
        <pc:sldMkLst>
          <pc:docMk/>
          <pc:sldMk cId="3015984704" sldId="279"/>
        </pc:sldMkLst>
      </pc:sldChg>
      <pc:sldChg chg="del">
        <pc:chgData name="Nathan Clouse" userId="60190519-0423-46ec-ac65-f82d83ecfd9c" providerId="ADAL" clId="{CB364483-5F15-4E2C-B825-1E80599B911A}" dt="2024-11-11T16:17:23.221" v="364" actId="2696"/>
        <pc:sldMkLst>
          <pc:docMk/>
          <pc:sldMk cId="1261864948" sldId="280"/>
        </pc:sldMkLst>
      </pc:sldChg>
      <pc:sldChg chg="del">
        <pc:chgData name="Nathan Clouse" userId="60190519-0423-46ec-ac65-f82d83ecfd9c" providerId="ADAL" clId="{CB364483-5F15-4E2C-B825-1E80599B911A}" dt="2024-11-11T16:17:23.221" v="364" actId="2696"/>
        <pc:sldMkLst>
          <pc:docMk/>
          <pc:sldMk cId="1401570720" sldId="281"/>
        </pc:sldMkLst>
      </pc:sldChg>
      <pc:sldChg chg="del">
        <pc:chgData name="Nathan Clouse" userId="60190519-0423-46ec-ac65-f82d83ecfd9c" providerId="ADAL" clId="{CB364483-5F15-4E2C-B825-1E80599B911A}" dt="2024-11-11T16:17:23.221" v="364" actId="2696"/>
        <pc:sldMkLst>
          <pc:docMk/>
          <pc:sldMk cId="1004448378" sldId="282"/>
        </pc:sldMkLst>
      </pc:sldChg>
      <pc:sldChg chg="del">
        <pc:chgData name="Nathan Clouse" userId="60190519-0423-46ec-ac65-f82d83ecfd9c" providerId="ADAL" clId="{CB364483-5F15-4E2C-B825-1E80599B911A}" dt="2024-11-11T16:17:23.221" v="364" actId="2696"/>
        <pc:sldMkLst>
          <pc:docMk/>
          <pc:sldMk cId="2142869599" sldId="283"/>
        </pc:sldMkLst>
      </pc:sldChg>
      <pc:sldChg chg="del">
        <pc:chgData name="Nathan Clouse" userId="60190519-0423-46ec-ac65-f82d83ecfd9c" providerId="ADAL" clId="{CB364483-5F15-4E2C-B825-1E80599B911A}" dt="2024-11-11T16:17:23.221" v="364" actId="2696"/>
        <pc:sldMkLst>
          <pc:docMk/>
          <pc:sldMk cId="2734368323" sldId="284"/>
        </pc:sldMkLst>
      </pc:sldChg>
      <pc:sldChg chg="del">
        <pc:chgData name="Nathan Clouse" userId="60190519-0423-46ec-ac65-f82d83ecfd9c" providerId="ADAL" clId="{CB364483-5F15-4E2C-B825-1E80599B911A}" dt="2024-11-11T16:17:23.221" v="364" actId="2696"/>
        <pc:sldMkLst>
          <pc:docMk/>
          <pc:sldMk cId="3778336595" sldId="285"/>
        </pc:sldMkLst>
      </pc:sldChg>
      <pc:sldChg chg="addSp delSp modSp new mod modNotesTx">
        <pc:chgData name="Nathan Clouse" userId="60190519-0423-46ec-ac65-f82d83ecfd9c" providerId="ADAL" clId="{CB364483-5F15-4E2C-B825-1E80599B911A}" dt="2024-11-11T14:26:32.674" v="171"/>
        <pc:sldMkLst>
          <pc:docMk/>
          <pc:sldMk cId="3123181928" sldId="286"/>
        </pc:sldMkLst>
        <pc:spChg chg="del">
          <ac:chgData name="Nathan Clouse" userId="60190519-0423-46ec-ac65-f82d83ecfd9c" providerId="ADAL" clId="{CB364483-5F15-4E2C-B825-1E80599B911A}" dt="2024-11-11T14:19:41.931" v="157" actId="478"/>
          <ac:spMkLst>
            <pc:docMk/>
            <pc:sldMk cId="3123181928" sldId="286"/>
            <ac:spMk id="2" creationId="{2B5F49F7-A4B1-07EA-490F-74F7CE4CEB14}"/>
          </ac:spMkLst>
        </pc:spChg>
        <pc:spChg chg="mod">
          <ac:chgData name="Nathan Clouse" userId="60190519-0423-46ec-ac65-f82d83ecfd9c" providerId="ADAL" clId="{CB364483-5F15-4E2C-B825-1E80599B911A}" dt="2024-11-11T14:20:44.219" v="167" actId="27636"/>
          <ac:spMkLst>
            <pc:docMk/>
            <pc:sldMk cId="3123181928" sldId="286"/>
            <ac:spMk id="3" creationId="{BDA78D66-0677-5BC3-B249-DA9CA8B14DD3}"/>
          </ac:spMkLst>
        </pc:spChg>
        <pc:spChg chg="add del mod">
          <ac:chgData name="Nathan Clouse" userId="60190519-0423-46ec-ac65-f82d83ecfd9c" providerId="ADAL" clId="{CB364483-5F15-4E2C-B825-1E80599B911A}" dt="2024-11-11T14:20:09.064" v="161"/>
          <ac:spMkLst>
            <pc:docMk/>
            <pc:sldMk cId="3123181928" sldId="286"/>
            <ac:spMk id="4" creationId="{AEFB6DFE-7694-1845-C00B-479A8E97F6F3}"/>
          </ac:spMkLst>
        </pc:spChg>
        <pc:spChg chg="del">
          <ac:chgData name="Nathan Clouse" userId="60190519-0423-46ec-ac65-f82d83ecfd9c" providerId="ADAL" clId="{CB364483-5F15-4E2C-B825-1E80599B911A}" dt="2024-11-11T14:19:43.601" v="158"/>
          <ac:spMkLst>
            <pc:docMk/>
            <pc:sldMk cId="3123181928" sldId="286"/>
            <ac:spMk id="5" creationId="{F70A8364-E019-4137-949F-BC64E8570F39}"/>
          </ac:spMkLst>
        </pc:spChg>
        <pc:picChg chg="add mod">
          <ac:chgData name="Nathan Clouse" userId="60190519-0423-46ec-ac65-f82d83ecfd9c" providerId="ADAL" clId="{CB364483-5F15-4E2C-B825-1E80599B911A}" dt="2024-11-11T14:19:43.601" v="158"/>
          <ac:picMkLst>
            <pc:docMk/>
            <pc:sldMk cId="3123181928" sldId="286"/>
            <ac:picMk id="6" creationId="{29B48EEF-B21E-89BD-F20C-59CC891691A8}"/>
          </ac:picMkLst>
        </pc:picChg>
      </pc:sldChg>
      <pc:sldChg chg="add del">
        <pc:chgData name="Nathan Clouse" userId="60190519-0423-46ec-ac65-f82d83ecfd9c" providerId="ADAL" clId="{CB364483-5F15-4E2C-B825-1E80599B911A}" dt="2024-11-11T14:02:18.330" v="2" actId="47"/>
        <pc:sldMkLst>
          <pc:docMk/>
          <pc:sldMk cId="3362743588" sldId="286"/>
        </pc:sldMkLst>
      </pc:sldChg>
      <pc:sldChg chg="addSp delSp modSp new mod">
        <pc:chgData name="Nathan Clouse" userId="60190519-0423-46ec-ac65-f82d83ecfd9c" providerId="ADAL" clId="{CB364483-5F15-4E2C-B825-1E80599B911A}" dt="2024-11-11T14:20:53.005" v="169" actId="27636"/>
        <pc:sldMkLst>
          <pc:docMk/>
          <pc:sldMk cId="2247897030" sldId="287"/>
        </pc:sldMkLst>
        <pc:spChg chg="del">
          <ac:chgData name="Nathan Clouse" userId="60190519-0423-46ec-ac65-f82d83ecfd9c" providerId="ADAL" clId="{CB364483-5F15-4E2C-B825-1E80599B911A}" dt="2024-11-11T14:20:25.779" v="162" actId="478"/>
          <ac:spMkLst>
            <pc:docMk/>
            <pc:sldMk cId="2247897030" sldId="287"/>
            <ac:spMk id="2" creationId="{F1D6FD0A-7284-F745-D43C-87F719F9D46D}"/>
          </ac:spMkLst>
        </pc:spChg>
        <pc:spChg chg="mod">
          <ac:chgData name="Nathan Clouse" userId="60190519-0423-46ec-ac65-f82d83ecfd9c" providerId="ADAL" clId="{CB364483-5F15-4E2C-B825-1E80599B911A}" dt="2024-11-11T14:20:53.005" v="169" actId="27636"/>
          <ac:spMkLst>
            <pc:docMk/>
            <pc:sldMk cId="2247897030" sldId="287"/>
            <ac:spMk id="3" creationId="{A90C4FDF-9CF0-C857-D7F7-522168867880}"/>
          </ac:spMkLst>
        </pc:spChg>
        <pc:spChg chg="mod">
          <ac:chgData name="Nathan Clouse" userId="60190519-0423-46ec-ac65-f82d83ecfd9c" providerId="ADAL" clId="{CB364483-5F15-4E2C-B825-1E80599B911A}" dt="2024-11-11T14:20:29.306" v="165"/>
          <ac:spMkLst>
            <pc:docMk/>
            <pc:sldMk cId="2247897030" sldId="287"/>
            <ac:spMk id="4" creationId="{1045B03C-D595-0924-ACE9-7837AE3FAAB2}"/>
          </ac:spMkLst>
        </pc:spChg>
        <pc:spChg chg="del">
          <ac:chgData name="Nathan Clouse" userId="60190519-0423-46ec-ac65-f82d83ecfd9c" providerId="ADAL" clId="{CB364483-5F15-4E2C-B825-1E80599B911A}" dt="2024-11-11T14:19:53.754" v="160"/>
          <ac:spMkLst>
            <pc:docMk/>
            <pc:sldMk cId="2247897030" sldId="287"/>
            <ac:spMk id="5" creationId="{3BCEC2E8-8329-EF0D-F8B5-8E9AA5EDC9D4}"/>
          </ac:spMkLst>
        </pc:spChg>
        <pc:picChg chg="add mod">
          <ac:chgData name="Nathan Clouse" userId="60190519-0423-46ec-ac65-f82d83ecfd9c" providerId="ADAL" clId="{CB364483-5F15-4E2C-B825-1E80599B911A}" dt="2024-11-11T14:19:53.754" v="160"/>
          <ac:picMkLst>
            <pc:docMk/>
            <pc:sldMk cId="2247897030" sldId="287"/>
            <ac:picMk id="6" creationId="{ACA051DA-6E33-AA1B-F61F-36C4E283C416}"/>
          </ac:picMkLst>
        </pc:picChg>
      </pc:sldChg>
      <pc:sldChg chg="addSp delSp modSp new mod modClrScheme chgLayout">
        <pc:chgData name="Nathan Clouse" userId="60190519-0423-46ec-ac65-f82d83ecfd9c" providerId="ADAL" clId="{CB364483-5F15-4E2C-B825-1E80599B911A}" dt="2024-11-11T14:28:32.147" v="176" actId="478"/>
        <pc:sldMkLst>
          <pc:docMk/>
          <pc:sldMk cId="2753721884" sldId="288"/>
        </pc:sldMkLst>
        <pc:spChg chg="del mod ord">
          <ac:chgData name="Nathan Clouse" userId="60190519-0423-46ec-ac65-f82d83ecfd9c" providerId="ADAL" clId="{CB364483-5F15-4E2C-B825-1E80599B911A}" dt="2024-11-11T14:28:03.211" v="173" actId="700"/>
          <ac:spMkLst>
            <pc:docMk/>
            <pc:sldMk cId="2753721884" sldId="288"/>
            <ac:spMk id="2" creationId="{405765B9-3D38-A9E6-C46A-BBA3BA9AA412}"/>
          </ac:spMkLst>
        </pc:spChg>
        <pc:spChg chg="del mod ord">
          <ac:chgData name="Nathan Clouse" userId="60190519-0423-46ec-ac65-f82d83ecfd9c" providerId="ADAL" clId="{CB364483-5F15-4E2C-B825-1E80599B911A}" dt="2024-11-11T14:28:03.211" v="173" actId="700"/>
          <ac:spMkLst>
            <pc:docMk/>
            <pc:sldMk cId="2753721884" sldId="288"/>
            <ac:spMk id="3" creationId="{2D462659-878F-2CF5-4623-EE188A5B3AD7}"/>
          </ac:spMkLst>
        </pc:spChg>
        <pc:spChg chg="del mod ord">
          <ac:chgData name="Nathan Clouse" userId="60190519-0423-46ec-ac65-f82d83ecfd9c" providerId="ADAL" clId="{CB364483-5F15-4E2C-B825-1E80599B911A}" dt="2024-11-11T14:28:03.211" v="173" actId="700"/>
          <ac:spMkLst>
            <pc:docMk/>
            <pc:sldMk cId="2753721884" sldId="288"/>
            <ac:spMk id="4" creationId="{46CCBD5F-68A6-D6F6-3CA7-802BB5DBAF20}"/>
          </ac:spMkLst>
        </pc:spChg>
        <pc:spChg chg="del mod ord">
          <ac:chgData name="Nathan Clouse" userId="60190519-0423-46ec-ac65-f82d83ecfd9c" providerId="ADAL" clId="{CB364483-5F15-4E2C-B825-1E80599B911A}" dt="2024-11-11T14:28:03.211" v="173" actId="700"/>
          <ac:spMkLst>
            <pc:docMk/>
            <pc:sldMk cId="2753721884" sldId="288"/>
            <ac:spMk id="5" creationId="{479A446B-8A48-7976-BCB5-E5659C7E7FAD}"/>
          </ac:spMkLst>
        </pc:spChg>
        <pc:spChg chg="add mod ord">
          <ac:chgData name="Nathan Clouse" userId="60190519-0423-46ec-ac65-f82d83ecfd9c" providerId="ADAL" clId="{CB364483-5F15-4E2C-B825-1E80599B911A}" dt="2024-11-11T14:28:10.321" v="174"/>
          <ac:spMkLst>
            <pc:docMk/>
            <pc:sldMk cId="2753721884" sldId="288"/>
            <ac:spMk id="6" creationId="{D73553EF-555F-C38B-F8E1-E1242EB93F2C}"/>
          </ac:spMkLst>
        </pc:spChg>
        <pc:spChg chg="add mod ord">
          <ac:chgData name="Nathan Clouse" userId="60190519-0423-46ec-ac65-f82d83ecfd9c" providerId="ADAL" clId="{CB364483-5F15-4E2C-B825-1E80599B911A}" dt="2024-11-11T14:28:16.354" v="175"/>
          <ac:spMkLst>
            <pc:docMk/>
            <pc:sldMk cId="2753721884" sldId="288"/>
            <ac:spMk id="7" creationId="{442E12FC-99CF-87D5-ED72-EA9D1D6C3A35}"/>
          </ac:spMkLst>
        </pc:spChg>
        <pc:spChg chg="add del mod ord">
          <ac:chgData name="Nathan Clouse" userId="60190519-0423-46ec-ac65-f82d83ecfd9c" providerId="ADAL" clId="{CB364483-5F15-4E2C-B825-1E80599B911A}" dt="2024-11-11T14:28:32.147" v="176" actId="478"/>
          <ac:spMkLst>
            <pc:docMk/>
            <pc:sldMk cId="2753721884" sldId="288"/>
            <ac:spMk id="8" creationId="{DAF35CF5-EC1A-7AC6-A080-CE22579D9034}"/>
          </ac:spMkLst>
        </pc:spChg>
        <pc:spChg chg="add mod ord">
          <ac:chgData name="Nathan Clouse" userId="60190519-0423-46ec-ac65-f82d83ecfd9c" providerId="ADAL" clId="{CB364483-5F15-4E2C-B825-1E80599B911A}" dt="2024-11-11T14:28:03.211" v="173" actId="700"/>
          <ac:spMkLst>
            <pc:docMk/>
            <pc:sldMk cId="2753721884" sldId="288"/>
            <ac:spMk id="9" creationId="{8E9043FD-CC4B-ED71-91B6-D87AB8437412}"/>
          </ac:spMkLst>
        </pc:spChg>
      </pc:sldChg>
      <pc:sldChg chg="addSp modSp new mod">
        <pc:chgData name="Nathan Clouse" userId="60190519-0423-46ec-ac65-f82d83ecfd9c" providerId="ADAL" clId="{CB364483-5F15-4E2C-B825-1E80599B911A}" dt="2024-11-11T14:32:03.539" v="191" actId="403"/>
        <pc:sldMkLst>
          <pc:docMk/>
          <pc:sldMk cId="1562722452" sldId="289"/>
        </pc:sldMkLst>
        <pc:spChg chg="mod">
          <ac:chgData name="Nathan Clouse" userId="60190519-0423-46ec-ac65-f82d83ecfd9c" providerId="ADAL" clId="{CB364483-5F15-4E2C-B825-1E80599B911A}" dt="2024-11-11T14:32:03.539" v="191" actId="403"/>
          <ac:spMkLst>
            <pc:docMk/>
            <pc:sldMk cId="1562722452" sldId="289"/>
            <ac:spMk id="2" creationId="{3638372B-E5EA-05AE-BFFB-76AD69C45C95}"/>
          </ac:spMkLst>
        </pc:spChg>
        <pc:spChg chg="mod">
          <ac:chgData name="Nathan Clouse" userId="60190519-0423-46ec-ac65-f82d83ecfd9c" providerId="ADAL" clId="{CB364483-5F15-4E2C-B825-1E80599B911A}" dt="2024-11-11T14:31:47.851" v="186"/>
          <ac:spMkLst>
            <pc:docMk/>
            <pc:sldMk cId="1562722452" sldId="289"/>
            <ac:spMk id="5" creationId="{87BEF545-3A7A-321C-3499-A15E6C17B1BA}"/>
          </ac:spMkLst>
        </pc:spChg>
        <pc:spChg chg="mod">
          <ac:chgData name="Nathan Clouse" userId="60190519-0423-46ec-ac65-f82d83ecfd9c" providerId="ADAL" clId="{CB364483-5F15-4E2C-B825-1E80599B911A}" dt="2024-11-11T14:31:47.851" v="186"/>
          <ac:spMkLst>
            <pc:docMk/>
            <pc:sldMk cId="1562722452" sldId="289"/>
            <ac:spMk id="8" creationId="{A7608353-56C5-D00D-45A6-201E81DD07F1}"/>
          </ac:spMkLst>
        </pc:spChg>
        <pc:spChg chg="mod">
          <ac:chgData name="Nathan Clouse" userId="60190519-0423-46ec-ac65-f82d83ecfd9c" providerId="ADAL" clId="{CB364483-5F15-4E2C-B825-1E80599B911A}" dt="2024-11-11T14:31:47.851" v="186"/>
          <ac:spMkLst>
            <pc:docMk/>
            <pc:sldMk cId="1562722452" sldId="289"/>
            <ac:spMk id="11" creationId="{F0747DF0-2FA4-A181-18E6-1CD9C70CB6BB}"/>
          </ac:spMkLst>
        </pc:spChg>
        <pc:spChg chg="mod">
          <ac:chgData name="Nathan Clouse" userId="60190519-0423-46ec-ac65-f82d83ecfd9c" providerId="ADAL" clId="{CB364483-5F15-4E2C-B825-1E80599B911A}" dt="2024-11-11T14:31:47.851" v="186"/>
          <ac:spMkLst>
            <pc:docMk/>
            <pc:sldMk cId="1562722452" sldId="289"/>
            <ac:spMk id="14" creationId="{34A5F045-44C1-15D3-7043-8560BE1B99C8}"/>
          </ac:spMkLst>
        </pc:spChg>
        <pc:spChg chg="mod">
          <ac:chgData name="Nathan Clouse" userId="60190519-0423-46ec-ac65-f82d83ecfd9c" providerId="ADAL" clId="{CB364483-5F15-4E2C-B825-1E80599B911A}" dt="2024-11-11T14:31:47.851" v="186"/>
          <ac:spMkLst>
            <pc:docMk/>
            <pc:sldMk cId="1562722452" sldId="289"/>
            <ac:spMk id="15" creationId="{DB5635F9-5C7E-1387-173C-6B760DA05A24}"/>
          </ac:spMkLst>
        </pc:spChg>
        <pc:spChg chg="mod">
          <ac:chgData name="Nathan Clouse" userId="60190519-0423-46ec-ac65-f82d83ecfd9c" providerId="ADAL" clId="{CB364483-5F15-4E2C-B825-1E80599B911A}" dt="2024-11-11T14:31:47.851" v="186"/>
          <ac:spMkLst>
            <pc:docMk/>
            <pc:sldMk cId="1562722452" sldId="289"/>
            <ac:spMk id="16" creationId="{1CD0E699-53D4-F285-311F-C69F38F83341}"/>
          </ac:spMkLst>
        </pc:spChg>
        <pc:spChg chg="mod">
          <ac:chgData name="Nathan Clouse" userId="60190519-0423-46ec-ac65-f82d83ecfd9c" providerId="ADAL" clId="{CB364483-5F15-4E2C-B825-1E80599B911A}" dt="2024-11-11T14:31:47.851" v="186"/>
          <ac:spMkLst>
            <pc:docMk/>
            <pc:sldMk cId="1562722452" sldId="289"/>
            <ac:spMk id="18" creationId="{870238B7-8A4E-D10E-7152-3002EE8C5645}"/>
          </ac:spMkLst>
        </pc:spChg>
        <pc:spChg chg="mod">
          <ac:chgData name="Nathan Clouse" userId="60190519-0423-46ec-ac65-f82d83ecfd9c" providerId="ADAL" clId="{CB364483-5F15-4E2C-B825-1E80599B911A}" dt="2024-11-11T14:31:47.851" v="186"/>
          <ac:spMkLst>
            <pc:docMk/>
            <pc:sldMk cId="1562722452" sldId="289"/>
            <ac:spMk id="19" creationId="{E538F96D-AE68-2DDB-85AC-25F2F81B8BD4}"/>
          </ac:spMkLst>
        </pc:spChg>
        <pc:spChg chg="mod">
          <ac:chgData name="Nathan Clouse" userId="60190519-0423-46ec-ac65-f82d83ecfd9c" providerId="ADAL" clId="{CB364483-5F15-4E2C-B825-1E80599B911A}" dt="2024-11-11T14:31:47.851" v="186"/>
          <ac:spMkLst>
            <pc:docMk/>
            <pc:sldMk cId="1562722452" sldId="289"/>
            <ac:spMk id="20" creationId="{9E1829F1-B479-AAD9-C9E2-95D186026749}"/>
          </ac:spMkLst>
        </pc:spChg>
        <pc:spChg chg="mod">
          <ac:chgData name="Nathan Clouse" userId="60190519-0423-46ec-ac65-f82d83ecfd9c" providerId="ADAL" clId="{CB364483-5F15-4E2C-B825-1E80599B911A}" dt="2024-11-11T14:31:47.851" v="186"/>
          <ac:spMkLst>
            <pc:docMk/>
            <pc:sldMk cId="1562722452" sldId="289"/>
            <ac:spMk id="25" creationId="{200928B7-DF9B-3A1A-9542-BCDD02F68B04}"/>
          </ac:spMkLst>
        </pc:spChg>
        <pc:spChg chg="mod">
          <ac:chgData name="Nathan Clouse" userId="60190519-0423-46ec-ac65-f82d83ecfd9c" providerId="ADAL" clId="{CB364483-5F15-4E2C-B825-1E80599B911A}" dt="2024-11-11T14:31:47.851" v="186"/>
          <ac:spMkLst>
            <pc:docMk/>
            <pc:sldMk cId="1562722452" sldId="289"/>
            <ac:spMk id="28" creationId="{BD8CF60A-46CD-017A-626F-FEB3E6194816}"/>
          </ac:spMkLst>
        </pc:spChg>
        <pc:spChg chg="mod">
          <ac:chgData name="Nathan Clouse" userId="60190519-0423-46ec-ac65-f82d83ecfd9c" providerId="ADAL" clId="{CB364483-5F15-4E2C-B825-1E80599B911A}" dt="2024-11-11T14:31:47.851" v="186"/>
          <ac:spMkLst>
            <pc:docMk/>
            <pc:sldMk cId="1562722452" sldId="289"/>
            <ac:spMk id="30" creationId="{22EF8C44-1882-7F92-6D8C-5FC3F817CD91}"/>
          </ac:spMkLst>
        </pc:spChg>
        <pc:spChg chg="mod">
          <ac:chgData name="Nathan Clouse" userId="60190519-0423-46ec-ac65-f82d83ecfd9c" providerId="ADAL" clId="{CB364483-5F15-4E2C-B825-1E80599B911A}" dt="2024-11-11T14:31:47.851" v="186"/>
          <ac:spMkLst>
            <pc:docMk/>
            <pc:sldMk cId="1562722452" sldId="289"/>
            <ac:spMk id="32" creationId="{9BF5CEAA-CA83-A1DC-A7E8-A2194ACC66BB}"/>
          </ac:spMkLst>
        </pc:spChg>
        <pc:spChg chg="mod">
          <ac:chgData name="Nathan Clouse" userId="60190519-0423-46ec-ac65-f82d83ecfd9c" providerId="ADAL" clId="{CB364483-5F15-4E2C-B825-1E80599B911A}" dt="2024-11-11T14:31:47.851" v="186"/>
          <ac:spMkLst>
            <pc:docMk/>
            <pc:sldMk cId="1562722452" sldId="289"/>
            <ac:spMk id="34" creationId="{E0D82AB3-12D7-2761-FDAE-23FCE10EE13B}"/>
          </ac:spMkLst>
        </pc:spChg>
        <pc:spChg chg="mod">
          <ac:chgData name="Nathan Clouse" userId="60190519-0423-46ec-ac65-f82d83ecfd9c" providerId="ADAL" clId="{CB364483-5F15-4E2C-B825-1E80599B911A}" dt="2024-11-11T14:31:47.851" v="186"/>
          <ac:spMkLst>
            <pc:docMk/>
            <pc:sldMk cId="1562722452" sldId="289"/>
            <ac:spMk id="36" creationId="{31679D42-BF17-76C7-0CDE-7E22C5B881FB}"/>
          </ac:spMkLst>
        </pc:spChg>
        <pc:spChg chg="mod">
          <ac:chgData name="Nathan Clouse" userId="60190519-0423-46ec-ac65-f82d83ecfd9c" providerId="ADAL" clId="{CB364483-5F15-4E2C-B825-1E80599B911A}" dt="2024-11-11T14:31:47.851" v="186"/>
          <ac:spMkLst>
            <pc:docMk/>
            <pc:sldMk cId="1562722452" sldId="289"/>
            <ac:spMk id="37" creationId="{00E8C6DA-8C03-1536-4721-B3B4A4458B6B}"/>
          </ac:spMkLst>
        </pc:spChg>
        <pc:spChg chg="mod">
          <ac:chgData name="Nathan Clouse" userId="60190519-0423-46ec-ac65-f82d83ecfd9c" providerId="ADAL" clId="{CB364483-5F15-4E2C-B825-1E80599B911A}" dt="2024-11-11T14:31:47.851" v="186"/>
          <ac:spMkLst>
            <pc:docMk/>
            <pc:sldMk cId="1562722452" sldId="289"/>
            <ac:spMk id="38" creationId="{17D27FD3-B4C1-9526-B181-A66A9A0150C7}"/>
          </ac:spMkLst>
        </pc:spChg>
        <pc:spChg chg="mod">
          <ac:chgData name="Nathan Clouse" userId="60190519-0423-46ec-ac65-f82d83ecfd9c" providerId="ADAL" clId="{CB364483-5F15-4E2C-B825-1E80599B911A}" dt="2024-11-11T14:31:47.851" v="186"/>
          <ac:spMkLst>
            <pc:docMk/>
            <pc:sldMk cId="1562722452" sldId="289"/>
            <ac:spMk id="39" creationId="{DD9D41A8-91AF-833A-7AF9-F075AE41627C}"/>
          </ac:spMkLst>
        </pc:spChg>
        <pc:spChg chg="mod">
          <ac:chgData name="Nathan Clouse" userId="60190519-0423-46ec-ac65-f82d83ecfd9c" providerId="ADAL" clId="{CB364483-5F15-4E2C-B825-1E80599B911A}" dt="2024-11-11T14:31:47.851" v="186"/>
          <ac:spMkLst>
            <pc:docMk/>
            <pc:sldMk cId="1562722452" sldId="289"/>
            <ac:spMk id="40" creationId="{5B9A7636-C0D1-D7F1-E743-A1E83D0D5583}"/>
          </ac:spMkLst>
        </pc:spChg>
        <pc:spChg chg="mod">
          <ac:chgData name="Nathan Clouse" userId="60190519-0423-46ec-ac65-f82d83ecfd9c" providerId="ADAL" clId="{CB364483-5F15-4E2C-B825-1E80599B911A}" dt="2024-11-11T14:31:47.851" v="186"/>
          <ac:spMkLst>
            <pc:docMk/>
            <pc:sldMk cId="1562722452" sldId="289"/>
            <ac:spMk id="41" creationId="{A8360D98-1721-B482-7DE0-B93F5F1C65C7}"/>
          </ac:spMkLst>
        </pc:spChg>
        <pc:spChg chg="mod">
          <ac:chgData name="Nathan Clouse" userId="60190519-0423-46ec-ac65-f82d83ecfd9c" providerId="ADAL" clId="{CB364483-5F15-4E2C-B825-1E80599B911A}" dt="2024-11-11T14:31:47.851" v="186"/>
          <ac:spMkLst>
            <pc:docMk/>
            <pc:sldMk cId="1562722452" sldId="289"/>
            <ac:spMk id="42" creationId="{B54C5B4A-3A5D-915F-9BC5-6602848E66C6}"/>
          </ac:spMkLst>
        </pc:spChg>
        <pc:grpChg chg="add mod">
          <ac:chgData name="Nathan Clouse" userId="60190519-0423-46ec-ac65-f82d83ecfd9c" providerId="ADAL" clId="{CB364483-5F15-4E2C-B825-1E80599B911A}" dt="2024-11-11T14:31:47.851" v="186"/>
          <ac:grpSpMkLst>
            <pc:docMk/>
            <pc:sldMk cId="1562722452" sldId="289"/>
            <ac:grpSpMk id="4" creationId="{38B79E7E-A71A-1094-6B73-AA06CCEA7DB1}"/>
          </ac:grpSpMkLst>
        </pc:grpChg>
        <pc:grpChg chg="mod">
          <ac:chgData name="Nathan Clouse" userId="60190519-0423-46ec-ac65-f82d83ecfd9c" providerId="ADAL" clId="{CB364483-5F15-4E2C-B825-1E80599B911A}" dt="2024-11-11T14:31:47.851" v="186"/>
          <ac:grpSpMkLst>
            <pc:docMk/>
            <pc:sldMk cId="1562722452" sldId="289"/>
            <ac:grpSpMk id="6" creationId="{906209FB-74D8-351E-3CF7-A3989EC69745}"/>
          </ac:grpSpMkLst>
        </pc:grpChg>
        <pc:grpChg chg="mod">
          <ac:chgData name="Nathan Clouse" userId="60190519-0423-46ec-ac65-f82d83ecfd9c" providerId="ADAL" clId="{CB364483-5F15-4E2C-B825-1E80599B911A}" dt="2024-11-11T14:31:47.851" v="186"/>
          <ac:grpSpMkLst>
            <pc:docMk/>
            <pc:sldMk cId="1562722452" sldId="289"/>
            <ac:grpSpMk id="7" creationId="{E5A4C912-454D-5E6D-DE2C-AF03C3E38A28}"/>
          </ac:grpSpMkLst>
        </pc:grpChg>
        <pc:grpChg chg="mod">
          <ac:chgData name="Nathan Clouse" userId="60190519-0423-46ec-ac65-f82d83ecfd9c" providerId="ADAL" clId="{CB364483-5F15-4E2C-B825-1E80599B911A}" dt="2024-11-11T14:31:47.851" v="186"/>
          <ac:grpSpMkLst>
            <pc:docMk/>
            <pc:sldMk cId="1562722452" sldId="289"/>
            <ac:grpSpMk id="9" creationId="{B50A7A0B-06D0-9CEB-C38F-E9F70D5C660B}"/>
          </ac:grpSpMkLst>
        </pc:grpChg>
        <pc:grpChg chg="mod">
          <ac:chgData name="Nathan Clouse" userId="60190519-0423-46ec-ac65-f82d83ecfd9c" providerId="ADAL" clId="{CB364483-5F15-4E2C-B825-1E80599B911A}" dt="2024-11-11T14:31:47.851" v="186"/>
          <ac:grpSpMkLst>
            <pc:docMk/>
            <pc:sldMk cId="1562722452" sldId="289"/>
            <ac:grpSpMk id="10" creationId="{19F129E6-7F82-803D-70D0-4A3B3BA3E930}"/>
          </ac:grpSpMkLst>
        </pc:grpChg>
        <pc:grpChg chg="mod">
          <ac:chgData name="Nathan Clouse" userId="60190519-0423-46ec-ac65-f82d83ecfd9c" providerId="ADAL" clId="{CB364483-5F15-4E2C-B825-1E80599B911A}" dt="2024-11-11T14:31:47.851" v="186"/>
          <ac:grpSpMkLst>
            <pc:docMk/>
            <pc:sldMk cId="1562722452" sldId="289"/>
            <ac:grpSpMk id="12" creationId="{47065699-A45C-C6B6-1709-9D2D89C2F01E}"/>
          </ac:grpSpMkLst>
        </pc:grpChg>
        <pc:grpChg chg="mod">
          <ac:chgData name="Nathan Clouse" userId="60190519-0423-46ec-ac65-f82d83ecfd9c" providerId="ADAL" clId="{CB364483-5F15-4E2C-B825-1E80599B911A}" dt="2024-11-11T14:31:47.851" v="186"/>
          <ac:grpSpMkLst>
            <pc:docMk/>
            <pc:sldMk cId="1562722452" sldId="289"/>
            <ac:grpSpMk id="13" creationId="{A1DEB260-4621-B235-317F-5AEDADA4A788}"/>
          </ac:grpSpMkLst>
        </pc:grpChg>
        <pc:grpChg chg="mod">
          <ac:chgData name="Nathan Clouse" userId="60190519-0423-46ec-ac65-f82d83ecfd9c" providerId="ADAL" clId="{CB364483-5F15-4E2C-B825-1E80599B911A}" dt="2024-11-11T14:31:47.851" v="186"/>
          <ac:grpSpMkLst>
            <pc:docMk/>
            <pc:sldMk cId="1562722452" sldId="289"/>
            <ac:grpSpMk id="17" creationId="{5F9F371E-8375-6418-FE2D-0E6AAB921256}"/>
          </ac:grpSpMkLst>
        </pc:grpChg>
        <pc:grpChg chg="mod">
          <ac:chgData name="Nathan Clouse" userId="60190519-0423-46ec-ac65-f82d83ecfd9c" providerId="ADAL" clId="{CB364483-5F15-4E2C-B825-1E80599B911A}" dt="2024-11-11T14:31:47.851" v="186"/>
          <ac:grpSpMkLst>
            <pc:docMk/>
            <pc:sldMk cId="1562722452" sldId="289"/>
            <ac:grpSpMk id="22" creationId="{13BE22AB-FDDE-8C2E-A451-3C7E04C3928A}"/>
          </ac:grpSpMkLst>
        </pc:grpChg>
        <pc:picChg chg="mod">
          <ac:chgData name="Nathan Clouse" userId="60190519-0423-46ec-ac65-f82d83ecfd9c" providerId="ADAL" clId="{CB364483-5F15-4E2C-B825-1E80599B911A}" dt="2024-11-11T14:31:47.851" v="186"/>
          <ac:picMkLst>
            <pc:docMk/>
            <pc:sldMk cId="1562722452" sldId="289"/>
            <ac:picMk id="21" creationId="{7CEF6E36-AD9E-3D3F-AB46-37FB4E977E04}"/>
          </ac:picMkLst>
        </pc:picChg>
        <pc:picChg chg="mod">
          <ac:chgData name="Nathan Clouse" userId="60190519-0423-46ec-ac65-f82d83ecfd9c" providerId="ADAL" clId="{CB364483-5F15-4E2C-B825-1E80599B911A}" dt="2024-11-11T14:31:47.851" v="186"/>
          <ac:picMkLst>
            <pc:docMk/>
            <pc:sldMk cId="1562722452" sldId="289"/>
            <ac:picMk id="23" creationId="{E2851898-600E-A614-AF71-591FA4B10328}"/>
          </ac:picMkLst>
        </pc:picChg>
        <pc:picChg chg="mod">
          <ac:chgData name="Nathan Clouse" userId="60190519-0423-46ec-ac65-f82d83ecfd9c" providerId="ADAL" clId="{CB364483-5F15-4E2C-B825-1E80599B911A}" dt="2024-11-11T14:31:47.851" v="186"/>
          <ac:picMkLst>
            <pc:docMk/>
            <pc:sldMk cId="1562722452" sldId="289"/>
            <ac:picMk id="24" creationId="{471DD613-FBD2-4317-2CE8-0B1B67AD7675}"/>
          </ac:picMkLst>
        </pc:picChg>
        <pc:picChg chg="mod">
          <ac:chgData name="Nathan Clouse" userId="60190519-0423-46ec-ac65-f82d83ecfd9c" providerId="ADAL" clId="{CB364483-5F15-4E2C-B825-1E80599B911A}" dt="2024-11-11T14:31:47.851" v="186"/>
          <ac:picMkLst>
            <pc:docMk/>
            <pc:sldMk cId="1562722452" sldId="289"/>
            <ac:picMk id="26" creationId="{7FFFE533-C5D2-A274-2E5F-D012EF2EB110}"/>
          </ac:picMkLst>
        </pc:picChg>
        <pc:picChg chg="mod">
          <ac:chgData name="Nathan Clouse" userId="60190519-0423-46ec-ac65-f82d83ecfd9c" providerId="ADAL" clId="{CB364483-5F15-4E2C-B825-1E80599B911A}" dt="2024-11-11T14:31:47.851" v="186"/>
          <ac:picMkLst>
            <pc:docMk/>
            <pc:sldMk cId="1562722452" sldId="289"/>
            <ac:picMk id="27" creationId="{1A591553-ECBF-24DF-9F15-64EBAEC3E532}"/>
          </ac:picMkLst>
        </pc:picChg>
        <pc:picChg chg="mod">
          <ac:chgData name="Nathan Clouse" userId="60190519-0423-46ec-ac65-f82d83ecfd9c" providerId="ADAL" clId="{CB364483-5F15-4E2C-B825-1E80599B911A}" dt="2024-11-11T14:31:47.851" v="186"/>
          <ac:picMkLst>
            <pc:docMk/>
            <pc:sldMk cId="1562722452" sldId="289"/>
            <ac:picMk id="29" creationId="{6E8105CB-1544-5F55-BE12-58E10ABB42A9}"/>
          </ac:picMkLst>
        </pc:picChg>
        <pc:picChg chg="mod">
          <ac:chgData name="Nathan Clouse" userId="60190519-0423-46ec-ac65-f82d83ecfd9c" providerId="ADAL" clId="{CB364483-5F15-4E2C-B825-1E80599B911A}" dt="2024-11-11T14:31:47.851" v="186"/>
          <ac:picMkLst>
            <pc:docMk/>
            <pc:sldMk cId="1562722452" sldId="289"/>
            <ac:picMk id="31" creationId="{73A4CAB6-CDD4-CFD5-74EE-80B1965BB478}"/>
          </ac:picMkLst>
        </pc:picChg>
        <pc:picChg chg="mod">
          <ac:chgData name="Nathan Clouse" userId="60190519-0423-46ec-ac65-f82d83ecfd9c" providerId="ADAL" clId="{CB364483-5F15-4E2C-B825-1E80599B911A}" dt="2024-11-11T14:31:47.851" v="186"/>
          <ac:picMkLst>
            <pc:docMk/>
            <pc:sldMk cId="1562722452" sldId="289"/>
            <ac:picMk id="33" creationId="{5E84E0B7-C8BC-5180-377E-60A3A1955D5C}"/>
          </ac:picMkLst>
        </pc:picChg>
        <pc:picChg chg="mod">
          <ac:chgData name="Nathan Clouse" userId="60190519-0423-46ec-ac65-f82d83ecfd9c" providerId="ADAL" clId="{CB364483-5F15-4E2C-B825-1E80599B911A}" dt="2024-11-11T14:31:47.851" v="186"/>
          <ac:picMkLst>
            <pc:docMk/>
            <pc:sldMk cId="1562722452" sldId="289"/>
            <ac:picMk id="35" creationId="{E8324C49-5595-9AD7-AE3E-BCCA87867FD6}"/>
          </ac:picMkLst>
        </pc:picChg>
        <pc:picChg chg="mod">
          <ac:chgData name="Nathan Clouse" userId="60190519-0423-46ec-ac65-f82d83ecfd9c" providerId="ADAL" clId="{CB364483-5F15-4E2C-B825-1E80599B911A}" dt="2024-11-11T14:31:47.851" v="186"/>
          <ac:picMkLst>
            <pc:docMk/>
            <pc:sldMk cId="1562722452" sldId="289"/>
            <ac:picMk id="43" creationId="{7CDC68A5-7D5D-A842-004B-9BA9312F9798}"/>
          </ac:picMkLst>
        </pc:picChg>
      </pc:sldChg>
      <pc:sldChg chg="addSp delSp modSp new mod">
        <pc:chgData name="Nathan Clouse" userId="60190519-0423-46ec-ac65-f82d83ecfd9c" providerId="ADAL" clId="{CB364483-5F15-4E2C-B825-1E80599B911A}" dt="2024-11-11T14:35:27.315" v="194" actId="22"/>
        <pc:sldMkLst>
          <pc:docMk/>
          <pc:sldMk cId="3709462680" sldId="290"/>
        </pc:sldMkLst>
        <pc:spChg chg="mod">
          <ac:chgData name="Nathan Clouse" userId="60190519-0423-46ec-ac65-f82d83ecfd9c" providerId="ADAL" clId="{CB364483-5F15-4E2C-B825-1E80599B911A}" dt="2024-11-11T14:35:21.193" v="193"/>
          <ac:spMkLst>
            <pc:docMk/>
            <pc:sldMk cId="3709462680" sldId="290"/>
            <ac:spMk id="2" creationId="{DAF29342-ABD4-6078-0A15-077FAC199084}"/>
          </ac:spMkLst>
        </pc:spChg>
        <pc:spChg chg="del">
          <ac:chgData name="Nathan Clouse" userId="60190519-0423-46ec-ac65-f82d83ecfd9c" providerId="ADAL" clId="{CB364483-5F15-4E2C-B825-1E80599B911A}" dt="2024-11-11T14:35:27.315" v="194" actId="22"/>
          <ac:spMkLst>
            <pc:docMk/>
            <pc:sldMk cId="3709462680" sldId="290"/>
            <ac:spMk id="3" creationId="{93FCB8DC-7595-F4AB-2897-29BE3774E448}"/>
          </ac:spMkLst>
        </pc:spChg>
        <pc:picChg chg="add mod ord">
          <ac:chgData name="Nathan Clouse" userId="60190519-0423-46ec-ac65-f82d83ecfd9c" providerId="ADAL" clId="{CB364483-5F15-4E2C-B825-1E80599B911A}" dt="2024-11-11T14:35:27.315" v="194" actId="22"/>
          <ac:picMkLst>
            <pc:docMk/>
            <pc:sldMk cId="3709462680" sldId="290"/>
            <ac:picMk id="5" creationId="{E6933389-B710-B29D-15B1-5EB8DBE68DC0}"/>
          </ac:picMkLst>
        </pc:picChg>
      </pc:sldChg>
      <pc:sldChg chg="addSp delSp modSp new mod">
        <pc:chgData name="Nathan Clouse" userId="60190519-0423-46ec-ac65-f82d83ecfd9c" providerId="ADAL" clId="{CB364483-5F15-4E2C-B825-1E80599B911A}" dt="2024-11-11T15:17:33.604" v="220"/>
        <pc:sldMkLst>
          <pc:docMk/>
          <pc:sldMk cId="4107549574" sldId="291"/>
        </pc:sldMkLst>
        <pc:spChg chg="mod">
          <ac:chgData name="Nathan Clouse" userId="60190519-0423-46ec-ac65-f82d83ecfd9c" providerId="ADAL" clId="{CB364483-5F15-4E2C-B825-1E80599B911A}" dt="2024-11-11T15:17:33.604" v="220"/>
          <ac:spMkLst>
            <pc:docMk/>
            <pc:sldMk cId="4107549574" sldId="291"/>
            <ac:spMk id="2" creationId="{E43840C0-5194-42DB-524A-1F8513EEF378}"/>
          </ac:spMkLst>
        </pc:spChg>
        <pc:spChg chg="del">
          <ac:chgData name="Nathan Clouse" userId="60190519-0423-46ec-ac65-f82d83ecfd9c" providerId="ADAL" clId="{CB364483-5F15-4E2C-B825-1E80599B911A}" dt="2024-11-11T15:17:23.527" v="219"/>
          <ac:spMkLst>
            <pc:docMk/>
            <pc:sldMk cId="4107549574" sldId="291"/>
            <ac:spMk id="3" creationId="{761A844D-0709-3175-0F25-6AD5E83461A0}"/>
          </ac:spMkLst>
        </pc:spChg>
        <pc:picChg chg="add mod">
          <ac:chgData name="Nathan Clouse" userId="60190519-0423-46ec-ac65-f82d83ecfd9c" providerId="ADAL" clId="{CB364483-5F15-4E2C-B825-1E80599B911A}" dt="2024-11-11T15:17:23.527" v="219"/>
          <ac:picMkLst>
            <pc:docMk/>
            <pc:sldMk cId="4107549574" sldId="291"/>
            <ac:picMk id="2050" creationId="{514F75D0-9053-A2E8-1855-86E37BDD3C4C}"/>
          </ac:picMkLst>
        </pc:picChg>
      </pc:sldChg>
      <pc:sldChg chg="addSp delSp modSp new mod modNotesTx">
        <pc:chgData name="Nathan Clouse" userId="60190519-0423-46ec-ac65-f82d83ecfd9c" providerId="ADAL" clId="{CB364483-5F15-4E2C-B825-1E80599B911A}" dt="2024-11-11T15:19:18.694" v="226"/>
        <pc:sldMkLst>
          <pc:docMk/>
          <pc:sldMk cId="2326912166" sldId="292"/>
        </pc:sldMkLst>
        <pc:spChg chg="mod">
          <ac:chgData name="Nathan Clouse" userId="60190519-0423-46ec-ac65-f82d83ecfd9c" providerId="ADAL" clId="{CB364483-5F15-4E2C-B825-1E80599B911A}" dt="2024-11-11T15:18:45.858" v="223"/>
          <ac:spMkLst>
            <pc:docMk/>
            <pc:sldMk cId="2326912166" sldId="292"/>
            <ac:spMk id="2" creationId="{88CDD3C8-DF5D-5616-0C3B-820319EAF11D}"/>
          </ac:spMkLst>
        </pc:spChg>
        <pc:spChg chg="del">
          <ac:chgData name="Nathan Clouse" userId="60190519-0423-46ec-ac65-f82d83ecfd9c" providerId="ADAL" clId="{CB364483-5F15-4E2C-B825-1E80599B911A}" dt="2024-11-11T15:18:36.112" v="222"/>
          <ac:spMkLst>
            <pc:docMk/>
            <pc:sldMk cId="2326912166" sldId="292"/>
            <ac:spMk id="3" creationId="{3D2A2965-EC32-031B-AC36-53F873EF2B7D}"/>
          </ac:spMkLst>
        </pc:spChg>
        <pc:picChg chg="add mod">
          <ac:chgData name="Nathan Clouse" userId="60190519-0423-46ec-ac65-f82d83ecfd9c" providerId="ADAL" clId="{CB364483-5F15-4E2C-B825-1E80599B911A}" dt="2024-11-11T15:18:36.112" v="222"/>
          <ac:picMkLst>
            <pc:docMk/>
            <pc:sldMk cId="2326912166" sldId="292"/>
            <ac:picMk id="3074" creationId="{14782C12-6E96-C2EE-2833-C28111638619}"/>
          </ac:picMkLst>
        </pc:picChg>
      </pc:sldChg>
      <pc:sldChg chg="addSp delSp modSp new mod modNotesTx">
        <pc:chgData name="Nathan Clouse" userId="60190519-0423-46ec-ac65-f82d83ecfd9c" providerId="ADAL" clId="{CB364483-5F15-4E2C-B825-1E80599B911A}" dt="2024-11-11T15:19:47.197" v="228"/>
        <pc:sldMkLst>
          <pc:docMk/>
          <pc:sldMk cId="2924183224" sldId="293"/>
        </pc:sldMkLst>
        <pc:spChg chg="mod">
          <ac:chgData name="Nathan Clouse" userId="60190519-0423-46ec-ac65-f82d83ecfd9c" providerId="ADAL" clId="{CB364483-5F15-4E2C-B825-1E80599B911A}" dt="2024-11-11T15:19:47.197" v="228"/>
          <ac:spMkLst>
            <pc:docMk/>
            <pc:sldMk cId="2924183224" sldId="293"/>
            <ac:spMk id="2" creationId="{31CB6550-C7E9-7CA1-1E3F-7FBC00E22925}"/>
          </ac:spMkLst>
        </pc:spChg>
        <pc:spChg chg="del">
          <ac:chgData name="Nathan Clouse" userId="60190519-0423-46ec-ac65-f82d83ecfd9c" providerId="ADAL" clId="{CB364483-5F15-4E2C-B825-1E80599B911A}" dt="2024-11-11T15:19:23.960" v="227"/>
          <ac:spMkLst>
            <pc:docMk/>
            <pc:sldMk cId="2924183224" sldId="293"/>
            <ac:spMk id="3" creationId="{94F15400-5F0D-DC53-818C-4CFAF4CED2FB}"/>
          </ac:spMkLst>
        </pc:spChg>
        <pc:picChg chg="add mod">
          <ac:chgData name="Nathan Clouse" userId="60190519-0423-46ec-ac65-f82d83ecfd9c" providerId="ADAL" clId="{CB364483-5F15-4E2C-B825-1E80599B911A}" dt="2024-11-11T15:19:23.960" v="227"/>
          <ac:picMkLst>
            <pc:docMk/>
            <pc:sldMk cId="2924183224" sldId="293"/>
            <ac:picMk id="4098" creationId="{9B522EBD-C567-ED57-FBAF-DA2079000D7B}"/>
          </ac:picMkLst>
        </pc:picChg>
      </pc:sldChg>
      <pc:sldChg chg="addSp delSp modSp new mod">
        <pc:chgData name="Nathan Clouse" userId="60190519-0423-46ec-ac65-f82d83ecfd9c" providerId="ADAL" clId="{CB364483-5F15-4E2C-B825-1E80599B911A}" dt="2024-11-11T15:33:31.803" v="299" actId="20577"/>
        <pc:sldMkLst>
          <pc:docMk/>
          <pc:sldMk cId="1883841577" sldId="294"/>
        </pc:sldMkLst>
        <pc:spChg chg="mod">
          <ac:chgData name="Nathan Clouse" userId="60190519-0423-46ec-ac65-f82d83ecfd9c" providerId="ADAL" clId="{CB364483-5F15-4E2C-B825-1E80599B911A}" dt="2024-11-11T15:33:31.803" v="299" actId="20577"/>
          <ac:spMkLst>
            <pc:docMk/>
            <pc:sldMk cId="1883841577" sldId="294"/>
            <ac:spMk id="2" creationId="{E80F8972-4548-0789-45BB-F5D7BB88F2F9}"/>
          </ac:spMkLst>
        </pc:spChg>
        <pc:spChg chg="add del">
          <ac:chgData name="Nathan Clouse" userId="60190519-0423-46ec-ac65-f82d83ecfd9c" providerId="ADAL" clId="{CB364483-5F15-4E2C-B825-1E80599B911A}" dt="2024-11-11T15:22:13.804" v="232" actId="3680"/>
          <ac:spMkLst>
            <pc:docMk/>
            <pc:sldMk cId="1883841577" sldId="294"/>
            <ac:spMk id="3" creationId="{7B669BDE-6874-EAF1-7054-C91A4AF2C994}"/>
          </ac:spMkLst>
        </pc:spChg>
        <pc:graphicFrameChg chg="add del mod ord modGraphic">
          <ac:chgData name="Nathan Clouse" userId="60190519-0423-46ec-ac65-f82d83ecfd9c" providerId="ADAL" clId="{CB364483-5F15-4E2C-B825-1E80599B911A}" dt="2024-11-11T15:22:10.383" v="231" actId="3680"/>
          <ac:graphicFrameMkLst>
            <pc:docMk/>
            <pc:sldMk cId="1883841577" sldId="294"/>
            <ac:graphicFrameMk id="4" creationId="{EC1DBC67-8880-3354-9193-DA1BAF320320}"/>
          </ac:graphicFrameMkLst>
        </pc:graphicFrameChg>
        <pc:graphicFrameChg chg="add mod ord modGraphic">
          <ac:chgData name="Nathan Clouse" userId="60190519-0423-46ec-ac65-f82d83ecfd9c" providerId="ADAL" clId="{CB364483-5F15-4E2C-B825-1E80599B911A}" dt="2024-11-11T15:24:09.220" v="256"/>
          <ac:graphicFrameMkLst>
            <pc:docMk/>
            <pc:sldMk cId="1883841577" sldId="294"/>
            <ac:graphicFrameMk id="5" creationId="{FE47D696-6832-0BE7-E17A-51F0ABAB911D}"/>
          </ac:graphicFrameMkLst>
        </pc:graphicFrameChg>
      </pc:sldChg>
      <pc:sldChg chg="addSp modSp new mod">
        <pc:chgData name="Nathan Clouse" userId="60190519-0423-46ec-ac65-f82d83ecfd9c" providerId="ADAL" clId="{CB364483-5F15-4E2C-B825-1E80599B911A}" dt="2024-11-11T15:33:35.523" v="309" actId="20577"/>
        <pc:sldMkLst>
          <pc:docMk/>
          <pc:sldMk cId="1727692525" sldId="295"/>
        </pc:sldMkLst>
        <pc:spChg chg="mod">
          <ac:chgData name="Nathan Clouse" userId="60190519-0423-46ec-ac65-f82d83ecfd9c" providerId="ADAL" clId="{CB364483-5F15-4E2C-B825-1E80599B911A}" dt="2024-11-11T15:33:35.523" v="309" actId="20577"/>
          <ac:spMkLst>
            <pc:docMk/>
            <pc:sldMk cId="1727692525" sldId="295"/>
            <ac:spMk id="2" creationId="{6C85177F-76FC-561B-034A-0BB4CB5C8059}"/>
          </ac:spMkLst>
        </pc:spChg>
        <pc:spChg chg="mod">
          <ac:chgData name="Nathan Clouse" userId="60190519-0423-46ec-ac65-f82d83ecfd9c" providerId="ADAL" clId="{CB364483-5F15-4E2C-B825-1E80599B911A}" dt="2024-11-11T15:24:23.271" v="260"/>
          <ac:spMkLst>
            <pc:docMk/>
            <pc:sldMk cId="1727692525" sldId="295"/>
            <ac:spMk id="3" creationId="{DE7F4634-5A07-C396-ACC3-0D9EDB883A7F}"/>
          </ac:spMkLst>
        </pc:spChg>
        <pc:graphicFrameChg chg="add mod modGraphic">
          <ac:chgData name="Nathan Clouse" userId="60190519-0423-46ec-ac65-f82d83ecfd9c" providerId="ADAL" clId="{CB364483-5F15-4E2C-B825-1E80599B911A}" dt="2024-11-11T15:30:12.248" v="285"/>
          <ac:graphicFrameMkLst>
            <pc:docMk/>
            <pc:sldMk cId="1727692525" sldId="295"/>
            <ac:graphicFrameMk id="4" creationId="{EB748FC5-A6B4-DB04-DB3E-B320D756FE1F}"/>
          </ac:graphicFrameMkLst>
        </pc:graphicFrameChg>
      </pc:sldChg>
      <pc:sldChg chg="addSp delSp modSp new mod setBg">
        <pc:chgData name="Nathan Clouse" userId="60190519-0423-46ec-ac65-f82d83ecfd9c" providerId="ADAL" clId="{CB364483-5F15-4E2C-B825-1E80599B911A}" dt="2024-11-11T15:51:41.585" v="345" actId="26606"/>
        <pc:sldMkLst>
          <pc:docMk/>
          <pc:sldMk cId="2607345657" sldId="296"/>
        </pc:sldMkLst>
        <pc:spChg chg="mod">
          <ac:chgData name="Nathan Clouse" userId="60190519-0423-46ec-ac65-f82d83ecfd9c" providerId="ADAL" clId="{CB364483-5F15-4E2C-B825-1E80599B911A}" dt="2024-11-11T15:51:41.585" v="345" actId="26606"/>
          <ac:spMkLst>
            <pc:docMk/>
            <pc:sldMk cId="2607345657" sldId="296"/>
            <ac:spMk id="2" creationId="{CADEFBA4-6079-EBE5-E4E1-40A057C4686F}"/>
          </ac:spMkLst>
        </pc:spChg>
        <pc:spChg chg="del">
          <ac:chgData name="Nathan Clouse" userId="60190519-0423-46ec-ac65-f82d83ecfd9c" providerId="ADAL" clId="{CB364483-5F15-4E2C-B825-1E80599B911A}" dt="2024-11-11T15:51:18.471" v="344"/>
          <ac:spMkLst>
            <pc:docMk/>
            <pc:sldMk cId="2607345657" sldId="296"/>
            <ac:spMk id="3" creationId="{8DD5A42E-2D81-B7DD-E8C3-91EFFEF4292F}"/>
          </ac:spMkLst>
        </pc:spChg>
        <pc:spChg chg="add">
          <ac:chgData name="Nathan Clouse" userId="60190519-0423-46ec-ac65-f82d83ecfd9c" providerId="ADAL" clId="{CB364483-5F15-4E2C-B825-1E80599B911A}" dt="2024-11-11T15:51:41.585" v="345" actId="26606"/>
          <ac:spMkLst>
            <pc:docMk/>
            <pc:sldMk cId="2607345657" sldId="296"/>
            <ac:spMk id="5127" creationId="{D4771268-CB57-404A-9271-370EB28F6090}"/>
          </ac:spMkLst>
        </pc:spChg>
        <pc:picChg chg="add mod">
          <ac:chgData name="Nathan Clouse" userId="60190519-0423-46ec-ac65-f82d83ecfd9c" providerId="ADAL" clId="{CB364483-5F15-4E2C-B825-1E80599B911A}" dt="2024-11-11T15:51:41.585" v="345" actId="26606"/>
          <ac:picMkLst>
            <pc:docMk/>
            <pc:sldMk cId="2607345657" sldId="296"/>
            <ac:picMk id="5122" creationId="{910324C6-299A-B263-45C5-55B840EC90D5}"/>
          </ac:picMkLst>
        </pc:picChg>
      </pc:sldChg>
      <pc:sldChg chg="addSp delSp modSp new mod modClrScheme chgLayout">
        <pc:chgData name="Nathan Clouse" userId="60190519-0423-46ec-ac65-f82d83ecfd9c" providerId="ADAL" clId="{CB364483-5F15-4E2C-B825-1E80599B911A}" dt="2024-11-11T16:15:04.487" v="363"/>
        <pc:sldMkLst>
          <pc:docMk/>
          <pc:sldMk cId="2588710455" sldId="297"/>
        </pc:sldMkLst>
        <pc:spChg chg="del mod ord">
          <ac:chgData name="Nathan Clouse" userId="60190519-0423-46ec-ac65-f82d83ecfd9c" providerId="ADAL" clId="{CB364483-5F15-4E2C-B825-1E80599B911A}" dt="2024-11-11T16:13:24.337" v="347" actId="700"/>
          <ac:spMkLst>
            <pc:docMk/>
            <pc:sldMk cId="2588710455" sldId="297"/>
            <ac:spMk id="2" creationId="{F1C16942-CC84-D7FF-0240-3421AEB7020E}"/>
          </ac:spMkLst>
        </pc:spChg>
        <pc:spChg chg="del mod ord">
          <ac:chgData name="Nathan Clouse" userId="60190519-0423-46ec-ac65-f82d83ecfd9c" providerId="ADAL" clId="{CB364483-5F15-4E2C-B825-1E80599B911A}" dt="2024-11-11T16:13:24.337" v="347" actId="700"/>
          <ac:spMkLst>
            <pc:docMk/>
            <pc:sldMk cId="2588710455" sldId="297"/>
            <ac:spMk id="3" creationId="{E94D7D48-8C69-300E-C4AF-C1AD2D45ED73}"/>
          </ac:spMkLst>
        </pc:spChg>
        <pc:spChg chg="add mod ord">
          <ac:chgData name="Nathan Clouse" userId="60190519-0423-46ec-ac65-f82d83ecfd9c" providerId="ADAL" clId="{CB364483-5F15-4E2C-B825-1E80599B911A}" dt="2024-11-11T16:14:58.498" v="362" actId="20577"/>
          <ac:spMkLst>
            <pc:docMk/>
            <pc:sldMk cId="2588710455" sldId="297"/>
            <ac:spMk id="4" creationId="{F9A2C91B-56E1-3FDA-338D-745B5108AADA}"/>
          </ac:spMkLst>
        </pc:spChg>
        <pc:spChg chg="add mod ord">
          <ac:chgData name="Nathan Clouse" userId="60190519-0423-46ec-ac65-f82d83ecfd9c" providerId="ADAL" clId="{CB364483-5F15-4E2C-B825-1E80599B911A}" dt="2024-11-11T16:15:04.487" v="363"/>
          <ac:spMkLst>
            <pc:docMk/>
            <pc:sldMk cId="2588710455" sldId="297"/>
            <ac:spMk id="5" creationId="{C4EA22F5-7FEC-49AD-5255-4FAC11A0FDE8}"/>
          </ac:spMkLst>
        </pc:spChg>
        <pc:spChg chg="add del mod ord">
          <ac:chgData name="Nathan Clouse" userId="60190519-0423-46ec-ac65-f82d83ecfd9c" providerId="ADAL" clId="{CB364483-5F15-4E2C-B825-1E80599B911A}" dt="2024-11-11T16:14:46.586" v="348" actId="478"/>
          <ac:spMkLst>
            <pc:docMk/>
            <pc:sldMk cId="2588710455" sldId="297"/>
            <ac:spMk id="6" creationId="{035AFB19-6EC1-1520-B72C-18F52962B11C}"/>
          </ac:spMkLst>
        </pc:spChg>
        <pc:spChg chg="add del mod ord">
          <ac:chgData name="Nathan Clouse" userId="60190519-0423-46ec-ac65-f82d83ecfd9c" providerId="ADAL" clId="{CB364483-5F15-4E2C-B825-1E80599B911A}" dt="2024-11-11T16:14:48.057" v="349"/>
          <ac:spMkLst>
            <pc:docMk/>
            <pc:sldMk cId="2588710455" sldId="297"/>
            <ac:spMk id="7" creationId="{7E646EC7-C2AE-BB39-46DD-A52942785FFD}"/>
          </ac:spMkLst>
        </pc:spChg>
        <pc:picChg chg="add mod">
          <ac:chgData name="Nathan Clouse" userId="60190519-0423-46ec-ac65-f82d83ecfd9c" providerId="ADAL" clId="{CB364483-5F15-4E2C-B825-1E80599B911A}" dt="2024-11-11T16:14:48.057" v="349"/>
          <ac:picMkLst>
            <pc:docMk/>
            <pc:sldMk cId="2588710455" sldId="297"/>
            <ac:picMk id="8" creationId="{4B1FCE34-3287-0AF0-62FB-B0D2856CA016}"/>
          </ac:picMkLst>
        </pc:picChg>
      </pc:sldChg>
      <pc:sldChg chg="modSp new mod">
        <pc:chgData name="Nathan Clouse" userId="60190519-0423-46ec-ac65-f82d83ecfd9c" providerId="ADAL" clId="{CB364483-5F15-4E2C-B825-1E80599B911A}" dt="2024-11-11T16:28:08.951" v="430" actId="20577"/>
        <pc:sldMkLst>
          <pc:docMk/>
          <pc:sldMk cId="3053780828" sldId="298"/>
        </pc:sldMkLst>
        <pc:spChg chg="mod">
          <ac:chgData name="Nathan Clouse" userId="60190519-0423-46ec-ac65-f82d83ecfd9c" providerId="ADAL" clId="{CB364483-5F15-4E2C-B825-1E80599B911A}" dt="2024-11-11T16:18:05.538" v="375" actId="20577"/>
          <ac:spMkLst>
            <pc:docMk/>
            <pc:sldMk cId="3053780828" sldId="298"/>
            <ac:spMk id="2" creationId="{800D56AC-2CBE-3129-9E73-D033EBCD8824}"/>
          </ac:spMkLst>
        </pc:spChg>
        <pc:spChg chg="mod">
          <ac:chgData name="Nathan Clouse" userId="60190519-0423-46ec-ac65-f82d83ecfd9c" providerId="ADAL" clId="{CB364483-5F15-4E2C-B825-1E80599B911A}" dt="2024-11-11T16:28:08.951" v="430" actId="20577"/>
          <ac:spMkLst>
            <pc:docMk/>
            <pc:sldMk cId="3053780828" sldId="298"/>
            <ac:spMk id="3" creationId="{7C50F4DA-A595-4BC3-AAAD-96AEA2F7C40A}"/>
          </ac:spMkLst>
        </pc:spChg>
      </pc:sldChg>
      <pc:sldChg chg="addSp delSp modSp new mod">
        <pc:chgData name="Nathan Clouse" userId="60190519-0423-46ec-ac65-f82d83ecfd9c" providerId="ADAL" clId="{CB364483-5F15-4E2C-B825-1E80599B911A}" dt="2024-11-11T16:19:58.771" v="395"/>
        <pc:sldMkLst>
          <pc:docMk/>
          <pc:sldMk cId="764552141" sldId="299"/>
        </pc:sldMkLst>
        <pc:spChg chg="mod">
          <ac:chgData name="Nathan Clouse" userId="60190519-0423-46ec-ac65-f82d83ecfd9c" providerId="ADAL" clId="{CB364483-5F15-4E2C-B825-1E80599B911A}" dt="2024-11-11T16:19:55.546" v="394" actId="20577"/>
          <ac:spMkLst>
            <pc:docMk/>
            <pc:sldMk cId="764552141" sldId="299"/>
            <ac:spMk id="2" creationId="{659EA72B-420E-5C02-AFC8-FB5F03E024C0}"/>
          </ac:spMkLst>
        </pc:spChg>
        <pc:spChg chg="del">
          <ac:chgData name="Nathan Clouse" userId="60190519-0423-46ec-ac65-f82d83ecfd9c" providerId="ADAL" clId="{CB364483-5F15-4E2C-B825-1E80599B911A}" dt="2024-11-11T16:19:58.771" v="395"/>
          <ac:spMkLst>
            <pc:docMk/>
            <pc:sldMk cId="764552141" sldId="299"/>
            <ac:spMk id="3" creationId="{D91FD2B2-8A5E-EE94-8BB7-BDA0C9E2736B}"/>
          </ac:spMkLst>
        </pc:spChg>
        <pc:picChg chg="add mod">
          <ac:chgData name="Nathan Clouse" userId="60190519-0423-46ec-ac65-f82d83ecfd9c" providerId="ADAL" clId="{CB364483-5F15-4E2C-B825-1E80599B911A}" dt="2024-11-11T16:19:58.771" v="395"/>
          <ac:picMkLst>
            <pc:docMk/>
            <pc:sldMk cId="764552141" sldId="299"/>
            <ac:picMk id="6146" creationId="{42169757-CEF4-D309-08F8-E28D5F4F50DC}"/>
          </ac:picMkLst>
        </pc:picChg>
      </pc:sldChg>
      <pc:sldChg chg="modSp new mod">
        <pc:chgData name="Nathan Clouse" userId="60190519-0423-46ec-ac65-f82d83ecfd9c" providerId="ADAL" clId="{CB364483-5F15-4E2C-B825-1E80599B911A}" dt="2024-11-11T16:29:09.973" v="456" actId="20577"/>
        <pc:sldMkLst>
          <pc:docMk/>
          <pc:sldMk cId="4097777745" sldId="300"/>
        </pc:sldMkLst>
        <pc:spChg chg="mod">
          <ac:chgData name="Nathan Clouse" userId="60190519-0423-46ec-ac65-f82d83ecfd9c" providerId="ADAL" clId="{CB364483-5F15-4E2C-B825-1E80599B911A}" dt="2024-11-11T16:29:01.723" v="453" actId="20577"/>
          <ac:spMkLst>
            <pc:docMk/>
            <pc:sldMk cId="4097777745" sldId="300"/>
            <ac:spMk id="2" creationId="{87180CDF-3579-FC5F-8B51-DD2A0DDBAC90}"/>
          </ac:spMkLst>
        </pc:spChg>
        <pc:spChg chg="mod">
          <ac:chgData name="Nathan Clouse" userId="60190519-0423-46ec-ac65-f82d83ecfd9c" providerId="ADAL" clId="{CB364483-5F15-4E2C-B825-1E80599B911A}" dt="2024-11-11T16:29:09.973" v="456" actId="20577"/>
          <ac:spMkLst>
            <pc:docMk/>
            <pc:sldMk cId="4097777745" sldId="300"/>
            <ac:spMk id="3" creationId="{6FFF9425-D67D-816D-A75E-7737BE277693}"/>
          </ac:spMkLst>
        </pc:spChg>
      </pc:sldChg>
      <pc:sldChg chg="addSp delSp modSp new mod">
        <pc:chgData name="Nathan Clouse" userId="60190519-0423-46ec-ac65-f82d83ecfd9c" providerId="ADAL" clId="{CB364483-5F15-4E2C-B825-1E80599B911A}" dt="2024-11-11T16:57:39.539" v="507" actId="20577"/>
        <pc:sldMkLst>
          <pc:docMk/>
          <pc:sldMk cId="3268003554" sldId="301"/>
        </pc:sldMkLst>
        <pc:spChg chg="del">
          <ac:chgData name="Nathan Clouse" userId="60190519-0423-46ec-ac65-f82d83ecfd9c" providerId="ADAL" clId="{CB364483-5F15-4E2C-B825-1E80599B911A}" dt="2024-11-11T16:56:16.291" v="458" actId="478"/>
          <ac:spMkLst>
            <pc:docMk/>
            <pc:sldMk cId="3268003554" sldId="301"/>
            <ac:spMk id="2" creationId="{340226B2-9AC1-2A98-F8B8-26FF0A7E3597}"/>
          </ac:spMkLst>
        </pc:spChg>
        <pc:spChg chg="mod">
          <ac:chgData name="Nathan Clouse" userId="60190519-0423-46ec-ac65-f82d83ecfd9c" providerId="ADAL" clId="{CB364483-5F15-4E2C-B825-1E80599B911A}" dt="2024-11-11T16:56:31.970" v="500" actId="20577"/>
          <ac:spMkLst>
            <pc:docMk/>
            <pc:sldMk cId="3268003554" sldId="301"/>
            <ac:spMk id="3" creationId="{B8400286-8E31-E335-F23B-0B7429B676E3}"/>
          </ac:spMkLst>
        </pc:spChg>
        <pc:spChg chg="del">
          <ac:chgData name="Nathan Clouse" userId="60190519-0423-46ec-ac65-f82d83ecfd9c" providerId="ADAL" clId="{CB364483-5F15-4E2C-B825-1E80599B911A}" dt="2024-11-11T16:56:22.035" v="461"/>
          <ac:spMkLst>
            <pc:docMk/>
            <pc:sldMk cId="3268003554" sldId="301"/>
            <ac:spMk id="4" creationId="{A3CF37A8-197B-7BCE-E370-1647C8AC0F9B}"/>
          </ac:spMkLst>
        </pc:spChg>
        <pc:spChg chg="add del mod">
          <ac:chgData name="Nathan Clouse" userId="60190519-0423-46ec-ac65-f82d83ecfd9c" providerId="ADAL" clId="{CB364483-5F15-4E2C-B825-1E80599B911A}" dt="2024-11-11T16:57:39.539" v="507" actId="20577"/>
          <ac:spMkLst>
            <pc:docMk/>
            <pc:sldMk cId="3268003554" sldId="301"/>
            <ac:spMk id="5" creationId="{7671AA96-F593-07C6-6FE7-3884CBD18E3F}"/>
          </ac:spMkLst>
        </pc:spChg>
        <pc:picChg chg="add mod">
          <ac:chgData name="Nathan Clouse" userId="60190519-0423-46ec-ac65-f82d83ecfd9c" providerId="ADAL" clId="{CB364483-5F15-4E2C-B825-1E80599B911A}" dt="2024-11-11T16:56:21.039" v="460"/>
          <ac:picMkLst>
            <pc:docMk/>
            <pc:sldMk cId="3268003554" sldId="301"/>
            <ac:picMk id="1026" creationId="{D68F6707-608B-AE8B-8A2E-B3084F41D275}"/>
          </ac:picMkLst>
        </pc:picChg>
        <pc:picChg chg="add mod">
          <ac:chgData name="Nathan Clouse" userId="60190519-0423-46ec-ac65-f82d83ecfd9c" providerId="ADAL" clId="{CB364483-5F15-4E2C-B825-1E80599B911A}" dt="2024-11-11T16:56:22.035" v="461"/>
          <ac:picMkLst>
            <pc:docMk/>
            <pc:sldMk cId="3268003554" sldId="301"/>
            <ac:picMk id="1028" creationId="{6CD1953C-8814-8B17-1F14-E572F5C184CB}"/>
          </ac:picMkLst>
        </pc:picChg>
      </pc:sldChg>
    </pc:docChg>
  </pc:docChgLst>
  <pc:docChgLst>
    <pc:chgData name="Liz Hallen" userId="dbc12207-71a6-4498-97a7-a875cba3887c" providerId="ADAL" clId="{32EAC8B7-DD3B-4040-A68F-4D2CFAFC32C3}"/>
    <pc:docChg chg="undo custSel addSld delSld modSld">
      <pc:chgData name="Liz Hallen" userId="dbc12207-71a6-4498-97a7-a875cba3887c" providerId="ADAL" clId="{32EAC8B7-DD3B-4040-A68F-4D2CFAFC32C3}" dt="2024-01-19T18:04:27.611" v="41" actId="20577"/>
      <pc:docMkLst>
        <pc:docMk/>
      </pc:docMkLst>
      <pc:sldChg chg="modSp mod">
        <pc:chgData name="Liz Hallen" userId="dbc12207-71a6-4498-97a7-a875cba3887c" providerId="ADAL" clId="{32EAC8B7-DD3B-4040-A68F-4D2CFAFC32C3}" dt="2024-01-19T18:04:27.611" v="41" actId="20577"/>
        <pc:sldMkLst>
          <pc:docMk/>
          <pc:sldMk cId="2427603163" sldId="256"/>
        </pc:sldMkLst>
        <pc:spChg chg="mod">
          <ac:chgData name="Liz Hallen" userId="dbc12207-71a6-4498-97a7-a875cba3887c" providerId="ADAL" clId="{32EAC8B7-DD3B-4040-A68F-4D2CFAFC32C3}" dt="2024-01-19T18:04:27.611" v="41" actId="20577"/>
          <ac:spMkLst>
            <pc:docMk/>
            <pc:sldMk cId="2427603163" sldId="256"/>
            <ac:spMk id="2" creationId="{A041AF5A-7A9D-FB1A-6B8C-D1D387FFE5D8}"/>
          </ac:spMkLst>
        </pc:spChg>
        <pc:spChg chg="mod">
          <ac:chgData name="Liz Hallen" userId="dbc12207-71a6-4498-97a7-a875cba3887c" providerId="ADAL" clId="{32EAC8B7-DD3B-4040-A68F-4D2CFAFC32C3}" dt="2024-01-19T18:04:27.385" v="40" actId="20577"/>
          <ac:spMkLst>
            <pc:docMk/>
            <pc:sldMk cId="2427603163" sldId="256"/>
            <ac:spMk id="3" creationId="{ED33A46B-1390-BB96-5713-9CFBBAB0F846}"/>
          </ac:spMkLst>
        </pc:spChg>
      </pc:sldChg>
      <pc:sldChg chg="modSp add del mod">
        <pc:chgData name="Liz Hallen" userId="dbc12207-71a6-4498-97a7-a875cba3887c" providerId="ADAL" clId="{32EAC8B7-DD3B-4040-A68F-4D2CFAFC32C3}" dt="2024-01-19T18:04:09.106" v="3"/>
        <pc:sldMkLst>
          <pc:docMk/>
          <pc:sldMk cId="3276236979" sldId="286"/>
        </pc:sldMkLst>
        <pc:spChg chg="mod">
          <ac:chgData name="Liz Hallen" userId="dbc12207-71a6-4498-97a7-a875cba3887c" providerId="ADAL" clId="{32EAC8B7-DD3B-4040-A68F-4D2CFAFC32C3}" dt="2024-01-19T18:04:09.106" v="3"/>
          <ac:spMkLst>
            <pc:docMk/>
            <pc:sldMk cId="3276236979" sldId="286"/>
            <ac:spMk id="3" creationId="{088BA620-7930-8884-F588-647EAB41B5E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7B42D2-6BC8-563A-C56E-B329D36830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988BF6-01FC-9348-9269-F8C9F2B4B1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373DFE-FC81-1F4E-BCB7-DF8EC2A052BE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E0B157-394F-5507-A265-87FDFC4373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55C0D8-75EF-B9E3-82C9-E8F70A0C88B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F891B4-FC28-EE41-BBC7-727500703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048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AFCED7-7858-4C90-8BAA-0FD3EBA47173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04E33-CEEC-4790-806C-3CE737085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1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AWS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Overall cloud leader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Historically focused on AWS ecosystem but changing.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Snowflake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Ease of use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Cloud neutrality (AWS, Azure, Google)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Google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 and unified Data Cloud</a:t>
            </a:r>
          </a:p>
          <a:p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Expanding into enterprise scale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04E33-CEEC-4790-806C-3CE737085E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436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Tableau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Powerful visualizations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Salesforce coupling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Tableau AI / Pulse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Domo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Strong ETL and many connectors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Exec oriented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Premium pricing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Google (Looker)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Virtual semantic modeling layer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04E33-CEEC-4790-806C-3CE737085E5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606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This would be if you're doing development in Synapse.  Otherwise there are different components if you were to pursue Fabric for instance.</a:t>
            </a:r>
            <a:endParaRPr lang="en-US" sz="1800" dirty="0">
              <a:solidFill>
                <a:srgbClr val="0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04E33-CEEC-4790-806C-3CE737085E5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20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https://azureintegrations.com/2023/10/21/export-data-from-d365-fo-using-synapse-link/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04E33-CEEC-4790-806C-3CE737085E5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60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Synapse Link will land an incremental CSV in storage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04E33-CEEC-4790-806C-3CE737085E5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715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https://azureintegrations.com/2023/10/21/export-data-from-d365-fo-using-synapse-link/</a:t>
            </a:r>
            <a:br>
              <a:rPr lang="en-US" dirty="0"/>
            </a:br>
            <a:br>
              <a:rPr lang="en-US" dirty="0"/>
            </a:br>
            <a:r>
              <a:rPr lang="en-US" sz="18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Synapse Link will land an incremental CSV in storage, and then the spark pool will pick it up for conversion to parquet. 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04E33-CEEC-4790-806C-3CE737085E5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639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https://azureintegrations.com/2023/10/21/export-data-from-d365-fo-using-synapse-link/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04E33-CEEC-4790-806C-3CE737085E5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629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ynamicsusergroup.com/meetup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dynamicsusergroup.com/meetup/" TargetMode="Externa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dynamicsusergroup.com/meetup/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ynamicsusergroup.com/meetup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dynamicsusergroup.com/meetup/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dynamicsusergroup.com/meetup/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dynamicsusergroup.com/meetup/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dynamicsusergroup.com/meetup/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dynamicsusergroup.com/meetup/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dynamicsusergroup.com/meetup/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dynamicsusergroup.com/meetup/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dynamicsusergroup.com/meetup/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dynamicsusergroup.com/meetup/" TargetMode="Externa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hyperlink" Target="https://dynamicsusergroup.com/meetup/" TargetMode="Externa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hyperlink" Target="https://dynamicsusergroup.com/meetup/" TargetMode="External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hyperlink" Target="https://dynamicsusergroup.com/meetup/" TargetMode="Externa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hyperlink" Target="https://dynamicsusergroup.com/meetup/" TargetMode="Externa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hyperlink" Target="https://dynamicsusergroup.com/meetup/" TargetMode="Externa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hyperlink" Target="https://dynamicsusergroup.com/meetup/" TargetMode="Externa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hyperlink" Target="https://dynamicsusergroup.com/meetup/" TargetMode="Externa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hyperlink" Target="https://dynamicsusergroup.com/meetup/" TargetMode="Externa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hyperlink" Target="https://dynamicsusergroup.com/meetup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dynamicsusergroup.com/meetup/" TargetMode="Externa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hyperlink" Target="https://dynamicsusergroup.com/meetup/" TargetMode="Externa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dynamicsusergroup.com/meetup/" TargetMode="Externa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dynamicsusergroup.com/meetup/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dynamicsusergroup.com/meetup/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dynamicsusergroup.com/meetup/" TargetMode="Externa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dynamicsusergroup.com/meetup/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dynamicsusergroup.com/meetup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hlinkClick r:id="rId2"/>
            <a:extLst>
              <a:ext uri="{FF2B5EF4-FFF2-40B4-BE49-F238E27FC236}">
                <a16:creationId xmlns:a16="http://schemas.microsoft.com/office/drawing/2014/main" id="{A6A17DE0-09F0-905B-2A99-2ACA74706A9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C3C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AE0900-BF21-AF02-85BB-E334C3E8D2DE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D4655E84-83B6-7C70-3CB0-68DC261792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28" name="Picture 27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04B7725C-702B-1313-87C6-5F20E6D85F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A5BCF2D-7E08-0C44-DB3A-5631DF358DB5}"/>
              </a:ext>
            </a:extLst>
          </p:cNvPr>
          <p:cNvSpPr txBox="1"/>
          <p:nvPr userDrawn="1"/>
        </p:nvSpPr>
        <p:spPr>
          <a:xfrm>
            <a:off x="284086" y="83116"/>
            <a:ext cx="2787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sng" dirty="0">
                <a:solidFill>
                  <a:schemeClr val="bg1"/>
                </a:solidFill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https://dynamicsusergroup.com/meetup/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30" name="Graphic 29" descr="Link with solid fill">
            <a:extLst>
              <a:ext uri="{FF2B5EF4-FFF2-40B4-BE49-F238E27FC236}">
                <a16:creationId xmlns:a16="http://schemas.microsoft.com/office/drawing/2014/main" id="{967F4149-FDE7-CF6A-5F6A-DF441AF68E8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4" y="84663"/>
            <a:ext cx="280715" cy="280715"/>
          </a:xfrm>
          <a:prstGeom prst="rect">
            <a:avLst/>
          </a:prstGeom>
        </p:spPr>
      </p:pic>
      <p:sp>
        <p:nvSpPr>
          <p:cNvPr id="31" name="Title 30">
            <a:extLst>
              <a:ext uri="{FF2B5EF4-FFF2-40B4-BE49-F238E27FC236}">
                <a16:creationId xmlns:a16="http://schemas.microsoft.com/office/drawing/2014/main" id="{9759B8C1-559D-DF2C-611F-D0EA94C3D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024023"/>
            <a:ext cx="10515600" cy="1325563"/>
          </a:xfrm>
        </p:spPr>
        <p:txBody>
          <a:bodyPr>
            <a:noAutofit/>
          </a:bodyPr>
          <a:lstStyle>
            <a:lvl1pPr algn="ctr">
              <a:defRPr sz="7200" b="1" i="0"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471E23B4-573A-EC8E-4D69-9D8C243A716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508415"/>
            <a:ext cx="105156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0">
                <a:solidFill>
                  <a:schemeClr val="tx1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850727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3706014-F171-15C0-C74A-3436728C959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C3C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7862C0-7694-AD55-99BF-CA09FE412C2F}"/>
              </a:ext>
            </a:extLst>
          </p:cNvPr>
          <p:cNvSpPr/>
          <p:nvPr userDrawn="1"/>
        </p:nvSpPr>
        <p:spPr>
          <a:xfrm>
            <a:off x="34033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FBB6C951-3288-DB1A-9952-3076032BA8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11" name="Picture 10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BD0F15A2-3D4C-5C40-1658-9801E3A6BF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37EBC6-2E13-B302-93EF-E0471E7320D9}"/>
              </a:ext>
            </a:extLst>
          </p:cNvPr>
          <p:cNvSpPr txBox="1"/>
          <p:nvPr userDrawn="1"/>
        </p:nvSpPr>
        <p:spPr>
          <a:xfrm>
            <a:off x="284086" y="83116"/>
            <a:ext cx="2787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sng" dirty="0">
                <a:solidFill>
                  <a:schemeClr val="bg1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https://dynamicsusergroup.com/meetup/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3" name="Graphic 12" descr="Link with solid fill">
            <a:extLst>
              <a:ext uri="{FF2B5EF4-FFF2-40B4-BE49-F238E27FC236}">
                <a16:creationId xmlns:a16="http://schemas.microsoft.com/office/drawing/2014/main" id="{9096601E-14C7-2E07-25DF-A6E9CC70238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4" y="84663"/>
            <a:ext cx="280715" cy="2807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60829C-43E8-B7D1-8467-27C6D5CBEB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3278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742ADE3-BD95-9FBD-C4AA-398B29EDE8CE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810926" y="1925967"/>
            <a:ext cx="2570148" cy="2136341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49FDC43-AF17-73FD-3372-89B0479FC899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810926" y="4156883"/>
            <a:ext cx="2570148" cy="2136341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D9C8F19-5607-4444-B661-DCA403F0D17B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39957" y="1925966"/>
            <a:ext cx="3785831" cy="4367257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867A41B-FBE9-AB25-80B8-B8EE5D5259ED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7566213" y="1908037"/>
            <a:ext cx="3787278" cy="4367257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02572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362FD6-1D77-DC09-28C3-1267FDDB28F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chemeClr val="accent4">
                  <a:lumMod val="0"/>
                  <a:lumOff val="100000"/>
                </a:schemeClr>
              </a:gs>
              <a:gs pos="55000">
                <a:srgbClr val="9C3C9A"/>
              </a:gs>
              <a:gs pos="43000">
                <a:srgbClr val="9C3C9A"/>
              </a:gs>
              <a:gs pos="95000">
                <a:schemeClr val="bg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AE0900-BF21-AF02-85BB-E334C3E8D2DE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D4655E84-83B6-7C70-3CB0-68DC261792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28" name="Picture 27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04B7725C-702B-1313-87C6-5F20E6D85F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A5BCF2D-7E08-0C44-DB3A-5631DF358DB5}"/>
              </a:ext>
            </a:extLst>
          </p:cNvPr>
          <p:cNvSpPr txBox="1"/>
          <p:nvPr userDrawn="1"/>
        </p:nvSpPr>
        <p:spPr>
          <a:xfrm>
            <a:off x="284086" y="83116"/>
            <a:ext cx="2787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sng" dirty="0">
                <a:solidFill>
                  <a:schemeClr val="bg1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https://dynamicsusergroup.com/meetup/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30" name="Graphic 29" descr="Link with solid fill">
            <a:extLst>
              <a:ext uri="{FF2B5EF4-FFF2-40B4-BE49-F238E27FC236}">
                <a16:creationId xmlns:a16="http://schemas.microsoft.com/office/drawing/2014/main" id="{967F4149-FDE7-CF6A-5F6A-DF441AF68E8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4" y="84663"/>
            <a:ext cx="280715" cy="280715"/>
          </a:xfrm>
          <a:prstGeom prst="rect">
            <a:avLst/>
          </a:prstGeom>
        </p:spPr>
      </p:pic>
      <p:sp>
        <p:nvSpPr>
          <p:cNvPr id="31" name="Title 30">
            <a:extLst>
              <a:ext uri="{FF2B5EF4-FFF2-40B4-BE49-F238E27FC236}">
                <a16:creationId xmlns:a16="http://schemas.microsoft.com/office/drawing/2014/main" id="{9759B8C1-559D-DF2C-611F-D0EA94C3D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024023"/>
            <a:ext cx="10515600" cy="1325563"/>
          </a:xfrm>
        </p:spPr>
        <p:txBody>
          <a:bodyPr>
            <a:noAutofit/>
          </a:bodyPr>
          <a:lstStyle>
            <a:lvl1pPr algn="ctr">
              <a:defRPr sz="7200" b="1" i="0">
                <a:solidFill>
                  <a:srgbClr val="9C3C9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471E23B4-573A-EC8E-4D69-9D8C243A716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508415"/>
            <a:ext cx="105156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0">
                <a:solidFill>
                  <a:schemeClr val="tx1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797547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6515E0-800C-CF04-2D44-D693CBE7EFE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chemeClr val="accent4">
                  <a:lumMod val="0"/>
                  <a:lumOff val="100000"/>
                </a:schemeClr>
              </a:gs>
              <a:gs pos="55000">
                <a:srgbClr val="9C3C9A"/>
              </a:gs>
              <a:gs pos="43000">
                <a:srgbClr val="9C3C9A"/>
              </a:gs>
              <a:gs pos="95000">
                <a:schemeClr val="bg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317F4F-81AA-694F-2DD8-1C6EB01CEB37}"/>
              </a:ext>
            </a:extLst>
          </p:cNvPr>
          <p:cNvSpPr txBox="1"/>
          <p:nvPr userDrawn="1"/>
        </p:nvSpPr>
        <p:spPr>
          <a:xfrm>
            <a:off x="284086" y="83116"/>
            <a:ext cx="2787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sng" dirty="0">
                <a:solidFill>
                  <a:schemeClr val="bg1"/>
                </a:solidFill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https://dynamicsusergroup.com/meetup/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1" name="Graphic 10" descr="Link with solid fill">
            <a:extLst>
              <a:ext uri="{FF2B5EF4-FFF2-40B4-BE49-F238E27FC236}">
                <a16:creationId xmlns:a16="http://schemas.microsoft.com/office/drawing/2014/main" id="{C8238BBE-00FC-0DE0-E484-522E04811E2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14" y="84663"/>
            <a:ext cx="280715" cy="2807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7BEB76-834E-D6F2-3AE3-5469EB877951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B4654-3391-DEB6-F905-49151B363D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10004"/>
            <a:ext cx="10515600" cy="1325563"/>
          </a:xfrm>
        </p:spPr>
        <p:txBody>
          <a:bodyPr>
            <a:noAutofit/>
          </a:bodyPr>
          <a:lstStyle>
            <a:lvl1pPr>
              <a:defRPr sz="5400" b="1" i="0">
                <a:solidFill>
                  <a:srgbClr val="9C3C9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8CA38-EEAD-E583-739F-2BF4BCC3BDA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939417"/>
            <a:ext cx="10515600" cy="435133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pic>
        <p:nvPicPr>
          <p:cNvPr id="16" name="Graphic 15" descr="Link with solid fill">
            <a:extLst>
              <a:ext uri="{FF2B5EF4-FFF2-40B4-BE49-F238E27FC236}">
                <a16:creationId xmlns:a16="http://schemas.microsoft.com/office/drawing/2014/main" id="{FADC828C-E869-ECEE-CC36-E1BAF402810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14" y="83659"/>
            <a:ext cx="280715" cy="280715"/>
          </a:xfrm>
          <a:prstGeom prst="rect">
            <a:avLst/>
          </a:prstGeom>
        </p:spPr>
      </p:pic>
      <p:pic>
        <p:nvPicPr>
          <p:cNvPr id="8" name="Picture 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6C70FA3-E230-E727-18E2-F61A34C67A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9" name="Picture 8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D3CABB2E-E743-3B28-1D24-7E9ABC7CF3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26740802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C67A081-BFD4-8AE4-A231-04094009BD2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chemeClr val="accent4">
                  <a:lumMod val="0"/>
                  <a:lumOff val="100000"/>
                </a:schemeClr>
              </a:gs>
              <a:gs pos="55000">
                <a:srgbClr val="9C3C9A"/>
              </a:gs>
              <a:gs pos="43000">
                <a:srgbClr val="9C3C9A"/>
              </a:gs>
              <a:gs pos="95000">
                <a:schemeClr val="bg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3D546E-7177-89ED-E302-29148E78A481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6897E7F7-7C4B-49AC-EEE3-E556A8A055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11" name="Picture 10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227ADD0A-FF1F-AC1E-3686-D490665FCD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9F1CBA-F37E-5BEF-99C0-80ACC1196A2F}"/>
              </a:ext>
            </a:extLst>
          </p:cNvPr>
          <p:cNvSpPr txBox="1"/>
          <p:nvPr userDrawn="1"/>
        </p:nvSpPr>
        <p:spPr>
          <a:xfrm>
            <a:off x="284086" y="83116"/>
            <a:ext cx="2787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sng" dirty="0">
                <a:solidFill>
                  <a:schemeClr val="bg1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https://dynamicsusergroup.com/meetup/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3" name="Graphic 12" descr="Link with solid fill">
            <a:extLst>
              <a:ext uri="{FF2B5EF4-FFF2-40B4-BE49-F238E27FC236}">
                <a16:creationId xmlns:a16="http://schemas.microsoft.com/office/drawing/2014/main" id="{E200A95B-0B5D-66A7-AE08-B8D6F6478B3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4" y="84663"/>
            <a:ext cx="280715" cy="2807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60829C-43E8-B7D1-8467-27C6D5CBEB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solidFill>
                  <a:srgbClr val="9C3C9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199" y="1888379"/>
            <a:ext cx="6790765" cy="4351338"/>
          </a:xfrm>
        </p:spPr>
        <p:txBody>
          <a:bodyPr>
            <a:normAutofit/>
          </a:bodyPr>
          <a:lstStyle>
            <a:lvl1pPr>
              <a:defRPr sz="2800" b="0" i="0">
                <a:latin typeface="+mn-lt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B377CC-1298-2CDD-1506-C2B50B5CC29A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7873407" y="1897344"/>
            <a:ext cx="3484875" cy="4351338"/>
          </a:xfrm>
        </p:spPr>
        <p:txBody>
          <a:bodyPr>
            <a:normAutofit/>
          </a:bodyPr>
          <a:lstStyle>
            <a:lvl1pPr>
              <a:defRPr sz="2800" b="0" i="0">
                <a:latin typeface="+mn-lt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39167423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lt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A19DBC-8D7B-5A43-E24C-9C284481CC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chemeClr val="accent4">
                  <a:lumMod val="0"/>
                  <a:lumOff val="100000"/>
                </a:schemeClr>
              </a:gs>
              <a:gs pos="55000">
                <a:srgbClr val="9C3C9A"/>
              </a:gs>
              <a:gs pos="43000">
                <a:srgbClr val="9C3C9A"/>
              </a:gs>
              <a:gs pos="95000">
                <a:schemeClr val="bg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3D546E-7177-89ED-E302-29148E78A481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6897E7F7-7C4B-49AC-EEE3-E556A8A055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11" name="Picture 10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227ADD0A-FF1F-AC1E-3686-D490665FCD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9F1CBA-F37E-5BEF-99C0-80ACC1196A2F}"/>
              </a:ext>
            </a:extLst>
          </p:cNvPr>
          <p:cNvSpPr txBox="1"/>
          <p:nvPr userDrawn="1"/>
        </p:nvSpPr>
        <p:spPr>
          <a:xfrm>
            <a:off x="284086" y="83116"/>
            <a:ext cx="2787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sng" dirty="0">
                <a:solidFill>
                  <a:schemeClr val="bg1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https://dynamicsusergroup.com/meetup/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3" name="Graphic 12" descr="Link with solid fill">
            <a:extLst>
              <a:ext uri="{FF2B5EF4-FFF2-40B4-BE49-F238E27FC236}">
                <a16:creationId xmlns:a16="http://schemas.microsoft.com/office/drawing/2014/main" id="{E200A95B-0B5D-66A7-AE08-B8D6F6478B3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4" y="84663"/>
            <a:ext cx="280715" cy="2807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60829C-43E8-B7D1-8467-27C6D5CBEB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solidFill>
                  <a:srgbClr val="9C3C9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67517" y="1888379"/>
            <a:ext cx="6790765" cy="4351338"/>
          </a:xfrm>
        </p:spPr>
        <p:txBody>
          <a:bodyPr>
            <a:normAutofit/>
          </a:bodyPr>
          <a:lstStyle>
            <a:lvl1pPr>
              <a:defRPr sz="2800" b="0" i="0">
                <a:latin typeface="+mn-lt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B377CC-1298-2CDD-1506-C2B50B5CC29A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838199" y="1897344"/>
            <a:ext cx="3484875" cy="4351338"/>
          </a:xfrm>
        </p:spPr>
        <p:txBody>
          <a:bodyPr>
            <a:normAutofit/>
          </a:bodyPr>
          <a:lstStyle>
            <a:lvl1pPr>
              <a:defRPr sz="2800" b="0" i="0">
                <a:latin typeface="+mn-lt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20669714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D2A709-7DDD-B12F-58C7-CCC75FFE2F7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chemeClr val="accent4">
                  <a:lumMod val="0"/>
                  <a:lumOff val="100000"/>
                </a:schemeClr>
              </a:gs>
              <a:gs pos="55000">
                <a:srgbClr val="9C3C9A"/>
              </a:gs>
              <a:gs pos="43000">
                <a:srgbClr val="9C3C9A"/>
              </a:gs>
              <a:gs pos="95000">
                <a:schemeClr val="bg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0F31A5-5900-05F9-B2E1-A8D46FBD361E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A6F5E9E3-B603-13D1-E4AD-5E684EEC6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12" name="Picture 11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33F615C5-7AC5-8356-5838-13C4621CDF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DADB04-DD61-01EC-F2D0-88AD1B95FF1A}"/>
              </a:ext>
            </a:extLst>
          </p:cNvPr>
          <p:cNvSpPr txBox="1"/>
          <p:nvPr userDrawn="1"/>
        </p:nvSpPr>
        <p:spPr>
          <a:xfrm>
            <a:off x="284086" y="83116"/>
            <a:ext cx="2787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sng" dirty="0">
                <a:solidFill>
                  <a:schemeClr val="bg1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https://dynamicsusergroup.com/meetup/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4" name="Graphic 13" descr="Link with solid fill">
            <a:extLst>
              <a:ext uri="{FF2B5EF4-FFF2-40B4-BE49-F238E27FC236}">
                <a16:creationId xmlns:a16="http://schemas.microsoft.com/office/drawing/2014/main" id="{E75384A4-BE80-ABA2-CFA9-012BB5E0B86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4" y="84663"/>
            <a:ext cx="280715" cy="28071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A4ECDE-A321-424B-E06C-2AC5ED113F2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38200" y="4498210"/>
            <a:ext cx="10515600" cy="1759156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82741"/>
            <a:ext cx="4871991" cy="2518929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DE8D28-1635-A4F8-1AAF-DF77268D022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82741"/>
            <a:ext cx="5181600" cy="2518929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1CEA2A0-D792-7A8B-96C4-11F62B54D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solidFill>
                  <a:srgbClr val="9C3C9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30152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lt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0805F0-CB02-595B-4581-AA305BD630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chemeClr val="accent4">
                  <a:lumMod val="0"/>
                  <a:lumOff val="100000"/>
                </a:schemeClr>
              </a:gs>
              <a:gs pos="55000">
                <a:srgbClr val="9C3C9A"/>
              </a:gs>
              <a:gs pos="43000">
                <a:srgbClr val="9C3C9A"/>
              </a:gs>
              <a:gs pos="95000">
                <a:schemeClr val="bg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0F31A5-5900-05F9-B2E1-A8D46FBD361E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A6F5E9E3-B603-13D1-E4AD-5E684EEC6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12" name="Picture 11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33F615C5-7AC5-8356-5838-13C4621CDF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DADB04-DD61-01EC-F2D0-88AD1B95FF1A}"/>
              </a:ext>
            </a:extLst>
          </p:cNvPr>
          <p:cNvSpPr txBox="1"/>
          <p:nvPr userDrawn="1"/>
        </p:nvSpPr>
        <p:spPr>
          <a:xfrm>
            <a:off x="284086" y="83116"/>
            <a:ext cx="2787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sng" dirty="0">
                <a:solidFill>
                  <a:schemeClr val="bg1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https://dynamicsusergroup.com/meetup/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4" name="Graphic 13" descr="Link with solid fill">
            <a:extLst>
              <a:ext uri="{FF2B5EF4-FFF2-40B4-BE49-F238E27FC236}">
                <a16:creationId xmlns:a16="http://schemas.microsoft.com/office/drawing/2014/main" id="{E75384A4-BE80-ABA2-CFA9-012BB5E0B86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4" y="84663"/>
            <a:ext cx="280715" cy="28071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A4ECDE-A321-424B-E06C-2AC5ED113F2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38200" y="1882741"/>
            <a:ext cx="10515600" cy="1759156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3787407"/>
            <a:ext cx="4871991" cy="2518929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DE8D28-1635-A4F8-1AAF-DF77268D022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3787407"/>
            <a:ext cx="5181600" cy="2518929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1CEA2A0-D792-7A8B-96C4-11F62B54D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solidFill>
                  <a:srgbClr val="9C3C9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520202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706480-2151-0A3E-E111-E8E3560D07A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chemeClr val="accent4">
                  <a:lumMod val="0"/>
                  <a:lumOff val="100000"/>
                </a:schemeClr>
              </a:gs>
              <a:gs pos="55000">
                <a:srgbClr val="9C3C9A"/>
              </a:gs>
              <a:gs pos="43000">
                <a:srgbClr val="9C3C9A"/>
              </a:gs>
              <a:gs pos="95000">
                <a:schemeClr val="bg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0F31A5-5900-05F9-B2E1-A8D46FBD361E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A6F5E9E3-B603-13D1-E4AD-5E684EEC6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12" name="Picture 11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33F615C5-7AC5-8356-5838-13C4621CDF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DADB04-DD61-01EC-F2D0-88AD1B95FF1A}"/>
              </a:ext>
            </a:extLst>
          </p:cNvPr>
          <p:cNvSpPr txBox="1"/>
          <p:nvPr userDrawn="1"/>
        </p:nvSpPr>
        <p:spPr>
          <a:xfrm>
            <a:off x="284086" y="83116"/>
            <a:ext cx="2787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sng" dirty="0">
                <a:solidFill>
                  <a:schemeClr val="bg1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https://dynamicsusergroup.com/meetup/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4" name="Graphic 13" descr="Link with solid fill">
            <a:extLst>
              <a:ext uri="{FF2B5EF4-FFF2-40B4-BE49-F238E27FC236}">
                <a16:creationId xmlns:a16="http://schemas.microsoft.com/office/drawing/2014/main" id="{E75384A4-BE80-ABA2-CFA9-012BB5E0B86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4" y="84663"/>
            <a:ext cx="280715" cy="28071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A4ECDE-A321-424B-E06C-2AC5ED113F2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38200" y="4495112"/>
            <a:ext cx="10515600" cy="1759156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82741"/>
            <a:ext cx="3276600" cy="2518929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1CEA2A0-D792-7A8B-96C4-11F62B54D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solidFill>
                  <a:srgbClr val="9C3C9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41EBA4F-8F72-54E5-2B09-EA908F62E363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457700" y="1891706"/>
            <a:ext cx="3276600" cy="2518929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954507-0802-5324-53E2-350830C17D5A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072719" y="1891706"/>
            <a:ext cx="3276600" cy="2518929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929562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lt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FE3C654-8EE9-233C-8D36-58A1FD47408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chemeClr val="accent4">
                  <a:lumMod val="0"/>
                  <a:lumOff val="100000"/>
                </a:schemeClr>
              </a:gs>
              <a:gs pos="55000">
                <a:srgbClr val="9C3C9A"/>
              </a:gs>
              <a:gs pos="43000">
                <a:srgbClr val="9C3C9A"/>
              </a:gs>
              <a:gs pos="95000">
                <a:schemeClr val="bg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0F31A5-5900-05F9-B2E1-A8D46FBD361E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A6F5E9E3-B603-13D1-E4AD-5E684EEC6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12" name="Picture 11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33F615C5-7AC5-8356-5838-13C4621CDF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DADB04-DD61-01EC-F2D0-88AD1B95FF1A}"/>
              </a:ext>
            </a:extLst>
          </p:cNvPr>
          <p:cNvSpPr txBox="1"/>
          <p:nvPr userDrawn="1"/>
        </p:nvSpPr>
        <p:spPr>
          <a:xfrm>
            <a:off x="284086" y="83116"/>
            <a:ext cx="2787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sng" dirty="0">
                <a:solidFill>
                  <a:schemeClr val="bg1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https://dynamicsusergroup.com/meetup/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4" name="Graphic 13" descr="Link with solid fill">
            <a:extLst>
              <a:ext uri="{FF2B5EF4-FFF2-40B4-BE49-F238E27FC236}">
                <a16:creationId xmlns:a16="http://schemas.microsoft.com/office/drawing/2014/main" id="{E75384A4-BE80-ABA2-CFA9-012BB5E0B86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4" y="84663"/>
            <a:ext cx="280715" cy="28071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A4ECDE-A321-424B-E06C-2AC5ED113F2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38200" y="1882741"/>
            <a:ext cx="10515600" cy="1759156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3787407"/>
            <a:ext cx="3276600" cy="2518929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1CEA2A0-D792-7A8B-96C4-11F62B54D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solidFill>
                  <a:srgbClr val="9C3C9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41EBA4F-8F72-54E5-2B09-EA908F62E363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457700" y="3796372"/>
            <a:ext cx="3276600" cy="2518929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954507-0802-5324-53E2-350830C17D5A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072719" y="3796372"/>
            <a:ext cx="3276600" cy="2518929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1800759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077418-C275-7FA5-D026-9B5CDB9A4D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chemeClr val="accent4">
                  <a:lumMod val="0"/>
                  <a:lumOff val="100000"/>
                </a:schemeClr>
              </a:gs>
              <a:gs pos="55000">
                <a:srgbClr val="9C3C9A"/>
              </a:gs>
              <a:gs pos="43000">
                <a:srgbClr val="9C3C9A"/>
              </a:gs>
              <a:gs pos="95000">
                <a:schemeClr val="bg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7862C0-7694-AD55-99BF-CA09FE412C2F}"/>
              </a:ext>
            </a:extLst>
          </p:cNvPr>
          <p:cNvSpPr/>
          <p:nvPr userDrawn="1"/>
        </p:nvSpPr>
        <p:spPr>
          <a:xfrm>
            <a:off x="34033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FBB6C951-3288-DB1A-9952-3076032BA8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11" name="Picture 10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BD0F15A2-3D4C-5C40-1658-9801E3A6BF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37EBC6-2E13-B302-93EF-E0471E7320D9}"/>
              </a:ext>
            </a:extLst>
          </p:cNvPr>
          <p:cNvSpPr txBox="1"/>
          <p:nvPr userDrawn="1"/>
        </p:nvSpPr>
        <p:spPr>
          <a:xfrm>
            <a:off x="284086" y="83116"/>
            <a:ext cx="2787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sng" dirty="0">
                <a:solidFill>
                  <a:schemeClr val="bg1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https://dynamicsusergroup.com/meetup/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3" name="Graphic 12" descr="Link with solid fill">
            <a:extLst>
              <a:ext uri="{FF2B5EF4-FFF2-40B4-BE49-F238E27FC236}">
                <a16:creationId xmlns:a16="http://schemas.microsoft.com/office/drawing/2014/main" id="{9096601E-14C7-2E07-25DF-A6E9CC70238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4" y="84663"/>
            <a:ext cx="280715" cy="2807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60829C-43E8-B7D1-8467-27C6D5CBEB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3278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solidFill>
                  <a:srgbClr val="9C3C9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505200" y="1925966"/>
            <a:ext cx="5181600" cy="4367257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742ADE3-BD95-9FBD-C4AA-398B29EDE8CE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838200" y="1925967"/>
            <a:ext cx="2570148" cy="2136341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49FDC43-AF17-73FD-3372-89B0479FC899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38200" y="4156883"/>
            <a:ext cx="2570148" cy="2136341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F39427C-BDDB-910D-15D2-A20CE3DE1C74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780928" y="1925967"/>
            <a:ext cx="2570148" cy="2136341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80EDAD4-5E86-1867-1B20-092B2F7776C0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780928" y="4156883"/>
            <a:ext cx="2570148" cy="2136341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3982539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6C70FA3-E230-E727-18E2-F61A34C67A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9" name="Picture 8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D3CABB2E-E743-3B28-1D24-7E9ABC7CF3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317F4F-81AA-694F-2DD8-1C6EB01CEB37}"/>
              </a:ext>
            </a:extLst>
          </p:cNvPr>
          <p:cNvSpPr txBox="1"/>
          <p:nvPr userDrawn="1"/>
        </p:nvSpPr>
        <p:spPr>
          <a:xfrm>
            <a:off x="284086" y="83116"/>
            <a:ext cx="2787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sng" dirty="0">
                <a:solidFill>
                  <a:schemeClr val="bg1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https://dynamicsusergroup.com/meetup/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1" name="Graphic 10" descr="Link with solid fill">
            <a:extLst>
              <a:ext uri="{FF2B5EF4-FFF2-40B4-BE49-F238E27FC236}">
                <a16:creationId xmlns:a16="http://schemas.microsoft.com/office/drawing/2014/main" id="{C8238BBE-00FC-0DE0-E484-522E04811E2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4" y="84663"/>
            <a:ext cx="280715" cy="280715"/>
          </a:xfrm>
          <a:prstGeom prst="rect">
            <a:avLst/>
          </a:prstGeom>
        </p:spPr>
      </p:pic>
      <p:sp>
        <p:nvSpPr>
          <p:cNvPr id="12" name="Rectangle 11">
            <a:hlinkClick r:id="rId4"/>
            <a:extLst>
              <a:ext uri="{FF2B5EF4-FFF2-40B4-BE49-F238E27FC236}">
                <a16:creationId xmlns:a16="http://schemas.microsoft.com/office/drawing/2014/main" id="{AC24F5B6-812D-08EF-8CE0-65BFE802CA1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C3C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7BEB76-834E-D6F2-3AE3-5469EB877951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B4654-3391-DEB6-F905-49151B363D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10004"/>
            <a:ext cx="10515600" cy="1325563"/>
          </a:xfrm>
        </p:spPr>
        <p:txBody>
          <a:bodyPr>
            <a:noAutofit/>
          </a:bodyPr>
          <a:lstStyle>
            <a:lvl1pPr>
              <a:defRPr sz="5400" b="1" i="0"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8CA38-EEAD-E583-739F-2BF4BCC3BDA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939417"/>
            <a:ext cx="10515600" cy="435133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7C7E2F-CBB6-3DA8-328B-93B2C3D314FE}"/>
              </a:ext>
            </a:extLst>
          </p:cNvPr>
          <p:cNvSpPr txBox="1"/>
          <p:nvPr userDrawn="1"/>
        </p:nvSpPr>
        <p:spPr>
          <a:xfrm>
            <a:off x="284086" y="82112"/>
            <a:ext cx="2787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sng" dirty="0">
                <a:solidFill>
                  <a:schemeClr val="bg1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https://dynamicsusergroup.com/meetup/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6" name="Graphic 15" descr="Link with solid fill">
            <a:extLst>
              <a:ext uri="{FF2B5EF4-FFF2-40B4-BE49-F238E27FC236}">
                <a16:creationId xmlns:a16="http://schemas.microsoft.com/office/drawing/2014/main" id="{FADC828C-E869-ECEE-CC36-E1BAF402810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4" y="83659"/>
            <a:ext cx="280715" cy="280715"/>
          </a:xfrm>
          <a:prstGeom prst="rect">
            <a:avLst/>
          </a:prstGeom>
        </p:spPr>
      </p:pic>
      <p:pic>
        <p:nvPicPr>
          <p:cNvPr id="19" name="Picture 18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404A3745-F99F-76E5-CB7B-90B171817C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73" r="26581" b="17767"/>
          <a:stretch/>
        </p:blipFill>
        <p:spPr>
          <a:xfrm>
            <a:off x="131747" y="6104272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20" name="Picture 19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08E24767-CEC5-1075-B15B-31A78966B5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2927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20932434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x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1BE69CD-892F-254B-61DD-F1B727794F6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chemeClr val="accent4">
                  <a:lumMod val="0"/>
                  <a:lumOff val="100000"/>
                </a:schemeClr>
              </a:gs>
              <a:gs pos="55000">
                <a:srgbClr val="9C3C9A"/>
              </a:gs>
              <a:gs pos="43000">
                <a:srgbClr val="9C3C9A"/>
              </a:gs>
              <a:gs pos="95000">
                <a:schemeClr val="bg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7862C0-7694-AD55-99BF-CA09FE412C2F}"/>
              </a:ext>
            </a:extLst>
          </p:cNvPr>
          <p:cNvSpPr/>
          <p:nvPr userDrawn="1"/>
        </p:nvSpPr>
        <p:spPr>
          <a:xfrm>
            <a:off x="34033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FBB6C951-3288-DB1A-9952-3076032BA8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11" name="Picture 10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BD0F15A2-3D4C-5C40-1658-9801E3A6BF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37EBC6-2E13-B302-93EF-E0471E7320D9}"/>
              </a:ext>
            </a:extLst>
          </p:cNvPr>
          <p:cNvSpPr txBox="1"/>
          <p:nvPr userDrawn="1"/>
        </p:nvSpPr>
        <p:spPr>
          <a:xfrm>
            <a:off x="284086" y="83116"/>
            <a:ext cx="2787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sng" dirty="0">
                <a:solidFill>
                  <a:schemeClr val="bg1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https://dynamicsusergroup.com/meetup/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3" name="Graphic 12" descr="Link with solid fill">
            <a:extLst>
              <a:ext uri="{FF2B5EF4-FFF2-40B4-BE49-F238E27FC236}">
                <a16:creationId xmlns:a16="http://schemas.microsoft.com/office/drawing/2014/main" id="{9096601E-14C7-2E07-25DF-A6E9CC70238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4" y="84663"/>
            <a:ext cx="280715" cy="2807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60829C-43E8-B7D1-8467-27C6D5CBEB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3278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solidFill>
                  <a:srgbClr val="9C3C9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742ADE3-BD95-9FBD-C4AA-398B29EDE8CE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810926" y="1925967"/>
            <a:ext cx="2570148" cy="2136341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49FDC43-AF17-73FD-3372-89B0479FC899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810926" y="4156883"/>
            <a:ext cx="2570148" cy="2136341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D9C8F19-5607-4444-B661-DCA403F0D17B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39957" y="1925966"/>
            <a:ext cx="3785831" cy="4367257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867A41B-FBE9-AB25-80B8-B8EE5D5259ED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7566213" y="1908037"/>
            <a:ext cx="3787278" cy="4367257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5742656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2E46176-A085-BE68-4331-7CBE68466CB5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rgbClr val="9C3C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04B7725C-702B-1313-87C6-5F20E6D85F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pic>
        <p:nvPicPr>
          <p:cNvPr id="27" name="Picture 26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D4655E84-83B6-7C70-3CB0-68DC261792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095AD5-74DA-527A-BB3D-477FF0F400D6}"/>
              </a:ext>
            </a:extLst>
          </p:cNvPr>
          <p:cNvSpPr txBox="1"/>
          <p:nvPr userDrawn="1"/>
        </p:nvSpPr>
        <p:spPr>
          <a:xfrm>
            <a:off x="284086" y="83116"/>
            <a:ext cx="2787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sng" dirty="0">
                <a:solidFill>
                  <a:srgbClr val="9A1D93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https://dynamicsusergroup.com/meetup/</a:t>
            </a:r>
            <a:endParaRPr lang="en-US" sz="1200" dirty="0">
              <a:solidFill>
                <a:srgbClr val="9A1D93"/>
              </a:solidFill>
            </a:endParaRPr>
          </a:p>
        </p:txBody>
      </p:sp>
      <p:pic>
        <p:nvPicPr>
          <p:cNvPr id="5" name="Graphic 4" descr="Link with solid fill">
            <a:extLst>
              <a:ext uri="{FF2B5EF4-FFF2-40B4-BE49-F238E27FC236}">
                <a16:creationId xmlns:a16="http://schemas.microsoft.com/office/drawing/2014/main" id="{567AFE4A-D64A-7E7A-9802-F97DE19BB53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4" y="84663"/>
            <a:ext cx="280715" cy="280715"/>
          </a:xfrm>
          <a:prstGeom prst="rect">
            <a:avLst/>
          </a:prstGeom>
        </p:spPr>
      </p:pic>
      <p:sp>
        <p:nvSpPr>
          <p:cNvPr id="31" name="Title 30">
            <a:extLst>
              <a:ext uri="{FF2B5EF4-FFF2-40B4-BE49-F238E27FC236}">
                <a16:creationId xmlns:a16="http://schemas.microsoft.com/office/drawing/2014/main" id="{9759B8C1-559D-DF2C-611F-D0EA94C3D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024023"/>
            <a:ext cx="10515600" cy="1325563"/>
          </a:xfrm>
        </p:spPr>
        <p:txBody>
          <a:bodyPr>
            <a:noAutofit/>
          </a:bodyPr>
          <a:lstStyle>
            <a:lvl1pPr algn="ctr">
              <a:defRPr sz="7200" b="1" i="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471E23B4-573A-EC8E-4D69-9D8C243A716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508415"/>
            <a:ext cx="105156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0">
                <a:solidFill>
                  <a:schemeClr val="bg1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3491869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ACF1B06-DB24-F92F-0B03-57E4534D5E91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rgbClr val="9C3C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Link with solid fill">
            <a:extLst>
              <a:ext uri="{FF2B5EF4-FFF2-40B4-BE49-F238E27FC236}">
                <a16:creationId xmlns:a16="http://schemas.microsoft.com/office/drawing/2014/main" id="{C8238BBE-00FC-0DE0-E484-522E04811E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14" y="84663"/>
            <a:ext cx="280715" cy="2807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1B4654-3391-DEB6-F905-49151B363D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10004"/>
            <a:ext cx="10515600" cy="1325563"/>
          </a:xfrm>
        </p:spPr>
        <p:txBody>
          <a:bodyPr>
            <a:noAutofit/>
          </a:bodyPr>
          <a:lstStyle>
            <a:lvl1pPr>
              <a:defRPr sz="5400" b="1" i="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8CA38-EEAD-E583-739F-2BF4BCC3BDA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939417"/>
            <a:ext cx="10515600" cy="4351338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pic>
        <p:nvPicPr>
          <p:cNvPr id="8" name="Picture 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6C70FA3-E230-E727-18E2-F61A34C67A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9" name="Picture 8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D3CABB2E-E743-3B28-1D24-7E9ABC7CF3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pic>
        <p:nvPicPr>
          <p:cNvPr id="25" name="Graphic 24" descr="Link with solid fill">
            <a:extLst>
              <a:ext uri="{FF2B5EF4-FFF2-40B4-BE49-F238E27FC236}">
                <a16:creationId xmlns:a16="http://schemas.microsoft.com/office/drawing/2014/main" id="{DA749C38-CA41-6B2A-0E9D-C5E9193F2D7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614" y="88069"/>
            <a:ext cx="280715" cy="28071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A08586B-8C89-8043-8BFC-547E06E1F067}"/>
              </a:ext>
            </a:extLst>
          </p:cNvPr>
          <p:cNvSpPr txBox="1"/>
          <p:nvPr userDrawn="1"/>
        </p:nvSpPr>
        <p:spPr>
          <a:xfrm>
            <a:off x="284086" y="83116"/>
            <a:ext cx="2787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sng" dirty="0">
                <a:solidFill>
                  <a:srgbClr val="9A1D93"/>
                </a:solidFill>
                <a:effectLst/>
                <a:latin typeface="-apple-system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https://dynamicsusergroup.com/meetup/</a:t>
            </a:r>
            <a:endParaRPr lang="en-US" sz="1200" dirty="0">
              <a:solidFill>
                <a:srgbClr val="9A1D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7319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E4BFC8-A8C1-41E7-AF4D-E99F01493EEB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rgbClr val="9C3C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6897E7F7-7C4B-49AC-EEE3-E556A8A055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11" name="Picture 10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227ADD0A-FF1F-AC1E-3686-D490665FCD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071D18-69BE-364C-AF92-A07B04DD36B6}"/>
              </a:ext>
            </a:extLst>
          </p:cNvPr>
          <p:cNvSpPr txBox="1"/>
          <p:nvPr userDrawn="1"/>
        </p:nvSpPr>
        <p:spPr>
          <a:xfrm>
            <a:off x="284086" y="83116"/>
            <a:ext cx="2787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sng" dirty="0">
                <a:solidFill>
                  <a:srgbClr val="9A1D93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https://dynamicsusergroup.com/meetup/</a:t>
            </a:r>
            <a:endParaRPr lang="en-US" sz="1200" dirty="0">
              <a:solidFill>
                <a:srgbClr val="9A1D93"/>
              </a:solidFill>
            </a:endParaRPr>
          </a:p>
        </p:txBody>
      </p:sp>
      <p:pic>
        <p:nvPicPr>
          <p:cNvPr id="7" name="Graphic 6" descr="Link with solid fill">
            <a:extLst>
              <a:ext uri="{FF2B5EF4-FFF2-40B4-BE49-F238E27FC236}">
                <a16:creationId xmlns:a16="http://schemas.microsoft.com/office/drawing/2014/main" id="{4E16832E-E4F7-3794-698C-D01C1CBE0DA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4" y="84663"/>
            <a:ext cx="280715" cy="2807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60829C-43E8-B7D1-8467-27C6D5CBEB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199" y="1888379"/>
            <a:ext cx="6790765" cy="4351338"/>
          </a:xfrm>
        </p:spPr>
        <p:txBody>
          <a:bodyPr>
            <a:normAutofit/>
          </a:bodyPr>
          <a:lstStyle>
            <a:lvl1pPr>
              <a:defRPr sz="2800" b="0" i="0">
                <a:solidFill>
                  <a:schemeClr val="bg1"/>
                </a:solidFill>
                <a:latin typeface="+mn-lt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B377CC-1298-2CDD-1506-C2B50B5CC29A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7873407" y="1897344"/>
            <a:ext cx="3484875" cy="4351338"/>
          </a:xfrm>
        </p:spPr>
        <p:txBody>
          <a:bodyPr>
            <a:normAutofit/>
          </a:bodyPr>
          <a:lstStyle>
            <a:lvl1pPr>
              <a:defRPr sz="2800" b="0" i="0">
                <a:solidFill>
                  <a:schemeClr val="bg1"/>
                </a:solidFill>
                <a:latin typeface="+mn-lt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21736351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lt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0A9AD7-AE83-0564-A147-42877A7644E6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rgbClr val="9C3C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6897E7F7-7C4B-49AC-EEE3-E556A8A055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11" name="Picture 10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227ADD0A-FF1F-AC1E-3686-D490665FCD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D66021-E08E-0DB7-2C1B-F99EA29536D6}"/>
              </a:ext>
            </a:extLst>
          </p:cNvPr>
          <p:cNvSpPr txBox="1"/>
          <p:nvPr userDrawn="1"/>
        </p:nvSpPr>
        <p:spPr>
          <a:xfrm>
            <a:off x="284086" y="83116"/>
            <a:ext cx="2787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sng" dirty="0">
                <a:solidFill>
                  <a:srgbClr val="9A1D93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https://dynamicsusergroup.com/meetup/</a:t>
            </a:r>
            <a:endParaRPr lang="en-US" sz="1200" dirty="0">
              <a:solidFill>
                <a:srgbClr val="9A1D93"/>
              </a:solidFill>
            </a:endParaRPr>
          </a:p>
        </p:txBody>
      </p:sp>
      <p:pic>
        <p:nvPicPr>
          <p:cNvPr id="7" name="Graphic 6" descr="Link with solid fill">
            <a:extLst>
              <a:ext uri="{FF2B5EF4-FFF2-40B4-BE49-F238E27FC236}">
                <a16:creationId xmlns:a16="http://schemas.microsoft.com/office/drawing/2014/main" id="{C92B9940-1970-389C-7E9F-DC87BE67A26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4" y="84663"/>
            <a:ext cx="280715" cy="2807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60829C-43E8-B7D1-8467-27C6D5CBEB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B377CC-1298-2CDD-1506-C2B50B5CC29A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838199" y="1897344"/>
            <a:ext cx="3484875" cy="4351338"/>
          </a:xfrm>
        </p:spPr>
        <p:txBody>
          <a:bodyPr>
            <a:normAutofit/>
          </a:bodyPr>
          <a:lstStyle>
            <a:lvl1pPr>
              <a:defRPr sz="2800" b="0" i="0">
                <a:solidFill>
                  <a:schemeClr val="bg1"/>
                </a:solidFill>
                <a:latin typeface="+mn-lt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67517" y="1888379"/>
            <a:ext cx="6790765" cy="4351338"/>
          </a:xfrm>
        </p:spPr>
        <p:txBody>
          <a:bodyPr>
            <a:normAutofit/>
          </a:bodyPr>
          <a:lstStyle>
            <a:lvl1pPr>
              <a:defRPr sz="2800" b="0" i="0">
                <a:solidFill>
                  <a:schemeClr val="bg1"/>
                </a:solidFill>
                <a:latin typeface="+mn-lt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8878489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D2D433B-1DF1-DC14-DE45-F7335836C866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rgbClr val="9C3C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A6F5E9E3-B603-13D1-E4AD-5E684EEC6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12" name="Picture 11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33F615C5-7AC5-8356-5838-13C4621CDF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3C7F87-B47E-0D7E-8FC1-F6C13DA4EF33}"/>
              </a:ext>
            </a:extLst>
          </p:cNvPr>
          <p:cNvSpPr txBox="1"/>
          <p:nvPr userDrawn="1"/>
        </p:nvSpPr>
        <p:spPr>
          <a:xfrm>
            <a:off x="284086" y="83116"/>
            <a:ext cx="2787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sng" dirty="0">
                <a:solidFill>
                  <a:srgbClr val="9A1D93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https://dynamicsusergroup.com/meetup/</a:t>
            </a:r>
            <a:endParaRPr lang="en-US" sz="1200" dirty="0">
              <a:solidFill>
                <a:srgbClr val="9A1D93"/>
              </a:solidFill>
            </a:endParaRPr>
          </a:p>
        </p:txBody>
      </p:sp>
      <p:pic>
        <p:nvPicPr>
          <p:cNvPr id="7" name="Graphic 6" descr="Link with solid fill">
            <a:extLst>
              <a:ext uri="{FF2B5EF4-FFF2-40B4-BE49-F238E27FC236}">
                <a16:creationId xmlns:a16="http://schemas.microsoft.com/office/drawing/2014/main" id="{D3DB8DBF-443A-3938-B5A4-34F94E8625F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4" y="84663"/>
            <a:ext cx="280715" cy="280715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51CEA2A0-D792-7A8B-96C4-11F62B54D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DE8D28-1635-A4F8-1AAF-DF77268D022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82741"/>
            <a:ext cx="5181600" cy="251892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A4ECDE-A321-424B-E06C-2AC5ED113F2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38200" y="4498210"/>
            <a:ext cx="10515600" cy="17591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82741"/>
            <a:ext cx="4871991" cy="251892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35225763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lt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302C21-FE6B-ED4D-7E14-EDA43DF1D467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rgbClr val="9C3C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A6F5E9E3-B603-13D1-E4AD-5E684EEC6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12" name="Picture 11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33F615C5-7AC5-8356-5838-13C4621CDF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C94B4D-4207-EB8E-C67A-DE0C372278A2}"/>
              </a:ext>
            </a:extLst>
          </p:cNvPr>
          <p:cNvSpPr txBox="1"/>
          <p:nvPr userDrawn="1"/>
        </p:nvSpPr>
        <p:spPr>
          <a:xfrm>
            <a:off x="284086" y="83116"/>
            <a:ext cx="2787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sng" dirty="0">
                <a:solidFill>
                  <a:srgbClr val="9A1D93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https://dynamicsusergroup.com/meetup/</a:t>
            </a:r>
            <a:endParaRPr lang="en-US" sz="1200" dirty="0">
              <a:solidFill>
                <a:srgbClr val="9A1D93"/>
              </a:solidFill>
            </a:endParaRPr>
          </a:p>
        </p:txBody>
      </p:sp>
      <p:pic>
        <p:nvPicPr>
          <p:cNvPr id="7" name="Graphic 6" descr="Link with solid fill">
            <a:extLst>
              <a:ext uri="{FF2B5EF4-FFF2-40B4-BE49-F238E27FC236}">
                <a16:creationId xmlns:a16="http://schemas.microsoft.com/office/drawing/2014/main" id="{E0CD3C94-92F3-BF87-E526-7E9C2F7A0D6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4" y="84663"/>
            <a:ext cx="280715" cy="28071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A4ECDE-A321-424B-E06C-2AC5ED113F2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38200" y="1882741"/>
            <a:ext cx="10515600" cy="17591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3787407"/>
            <a:ext cx="4871991" cy="251892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DE8D28-1635-A4F8-1AAF-DF77268D022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3787407"/>
            <a:ext cx="5181600" cy="251892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1CEA2A0-D792-7A8B-96C4-11F62B54D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4515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58EC0CF-9CC0-DADE-0389-9E1DF855AB7A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rgbClr val="9C3C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A6F5E9E3-B603-13D1-E4AD-5E684EEC6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12" name="Picture 11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33F615C5-7AC5-8356-5838-13C4621CDF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6E824E-AE3F-8F93-A04A-975D23D36574}"/>
              </a:ext>
            </a:extLst>
          </p:cNvPr>
          <p:cNvSpPr txBox="1"/>
          <p:nvPr userDrawn="1"/>
        </p:nvSpPr>
        <p:spPr>
          <a:xfrm>
            <a:off x="284086" y="83116"/>
            <a:ext cx="2787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sng" dirty="0">
                <a:solidFill>
                  <a:srgbClr val="9A1D93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https://dynamicsusergroup.com/meetup/</a:t>
            </a:r>
            <a:endParaRPr lang="en-US" sz="1200" dirty="0">
              <a:solidFill>
                <a:srgbClr val="9A1D93"/>
              </a:solidFill>
            </a:endParaRPr>
          </a:p>
        </p:txBody>
      </p:sp>
      <p:pic>
        <p:nvPicPr>
          <p:cNvPr id="9" name="Graphic 8" descr="Link with solid fill">
            <a:extLst>
              <a:ext uri="{FF2B5EF4-FFF2-40B4-BE49-F238E27FC236}">
                <a16:creationId xmlns:a16="http://schemas.microsoft.com/office/drawing/2014/main" id="{B8828D2E-C68E-AE90-6D7E-A3DE9C277AA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4" y="84663"/>
            <a:ext cx="280715" cy="280715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51CEA2A0-D792-7A8B-96C4-11F62B54D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954507-0802-5324-53E2-350830C17D5A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072719" y="1891706"/>
            <a:ext cx="3276600" cy="251892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41EBA4F-8F72-54E5-2B09-EA908F62E363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457700" y="1891706"/>
            <a:ext cx="3276600" cy="251892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82741"/>
            <a:ext cx="3276600" cy="251892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A4ECDE-A321-424B-E06C-2AC5ED113F2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38200" y="4495112"/>
            <a:ext cx="10515600" cy="17591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593456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lt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5EFC81-A811-C645-1A5D-9D90A392322A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rgbClr val="9C3C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A6F5E9E3-B603-13D1-E4AD-5E684EEC6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12" name="Picture 11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33F615C5-7AC5-8356-5838-13C4621CDF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480007-EF42-FAFF-D8CE-48991574BA8C}"/>
              </a:ext>
            </a:extLst>
          </p:cNvPr>
          <p:cNvSpPr txBox="1"/>
          <p:nvPr userDrawn="1"/>
        </p:nvSpPr>
        <p:spPr>
          <a:xfrm>
            <a:off x="284086" y="83116"/>
            <a:ext cx="2787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sng" dirty="0">
                <a:solidFill>
                  <a:srgbClr val="9A1D93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https://dynamicsusergroup.com/meetup/</a:t>
            </a:r>
            <a:endParaRPr lang="en-US" sz="1200" dirty="0">
              <a:solidFill>
                <a:srgbClr val="9A1D93"/>
              </a:solidFill>
            </a:endParaRPr>
          </a:p>
        </p:txBody>
      </p:sp>
      <p:pic>
        <p:nvPicPr>
          <p:cNvPr id="9" name="Graphic 8" descr="Link with solid fill">
            <a:extLst>
              <a:ext uri="{FF2B5EF4-FFF2-40B4-BE49-F238E27FC236}">
                <a16:creationId xmlns:a16="http://schemas.microsoft.com/office/drawing/2014/main" id="{233238D4-6CE8-1C55-EC59-7EB07065685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4" y="84663"/>
            <a:ext cx="280715" cy="280715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51CEA2A0-D792-7A8B-96C4-11F62B54D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954507-0802-5324-53E2-350830C17D5A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072719" y="3796372"/>
            <a:ext cx="3276600" cy="251892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41EBA4F-8F72-54E5-2B09-EA908F62E363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457700" y="3796372"/>
            <a:ext cx="3276600" cy="251892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A4ECDE-A321-424B-E06C-2AC5ED113F2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38200" y="1882741"/>
            <a:ext cx="10515600" cy="17591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3787407"/>
            <a:ext cx="3276600" cy="251892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9005035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5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36251E9-490C-E559-1595-26EE567F8F56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rgbClr val="9C3C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FBB6C951-3288-DB1A-9952-3076032BA8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11" name="Picture 10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BD0F15A2-3D4C-5C40-1658-9801E3A6BF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2A2350-EEEE-7E96-1343-F01C33754846}"/>
              </a:ext>
            </a:extLst>
          </p:cNvPr>
          <p:cNvSpPr txBox="1"/>
          <p:nvPr userDrawn="1"/>
        </p:nvSpPr>
        <p:spPr>
          <a:xfrm>
            <a:off x="284086" y="83116"/>
            <a:ext cx="2787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sng" dirty="0">
                <a:solidFill>
                  <a:srgbClr val="9A1D93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https://dynamicsusergroup.com/meetup/</a:t>
            </a:r>
            <a:endParaRPr lang="en-US" sz="1200" dirty="0">
              <a:solidFill>
                <a:srgbClr val="9A1D93"/>
              </a:solidFill>
            </a:endParaRPr>
          </a:p>
        </p:txBody>
      </p:sp>
      <p:pic>
        <p:nvPicPr>
          <p:cNvPr id="7" name="Graphic 6" descr="Link with solid fill">
            <a:extLst>
              <a:ext uri="{FF2B5EF4-FFF2-40B4-BE49-F238E27FC236}">
                <a16:creationId xmlns:a16="http://schemas.microsoft.com/office/drawing/2014/main" id="{77A0FB75-3E5C-C419-E9BD-7D8E003D6CD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4" y="84663"/>
            <a:ext cx="280715" cy="280715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80EDAD4-5E86-1867-1B20-092B2F7776C0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780928" y="4156883"/>
            <a:ext cx="2570148" cy="21363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F39427C-BDDB-910D-15D2-A20CE3DE1C74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780928" y="1925967"/>
            <a:ext cx="2570148" cy="21363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49FDC43-AF17-73FD-3372-89B0479FC899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38200" y="4156883"/>
            <a:ext cx="2570148" cy="21363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742ADE3-BD95-9FBD-C4AA-398B29EDE8CE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838200" y="1925967"/>
            <a:ext cx="2570148" cy="21363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505200" y="1925966"/>
            <a:ext cx="5181600" cy="43672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60829C-43E8-B7D1-8467-27C6D5CBEB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3278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79688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DE8D28-1635-A4F8-1AAF-DF77268D0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A0B500-3357-3C9D-A9DF-4C372048024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C3C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3D546E-7177-89ED-E302-29148E78A481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6897E7F7-7C4B-49AC-EEE3-E556A8A055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11" name="Picture 10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227ADD0A-FF1F-AC1E-3686-D490665FCD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9F1CBA-F37E-5BEF-99C0-80ACC1196A2F}"/>
              </a:ext>
            </a:extLst>
          </p:cNvPr>
          <p:cNvSpPr txBox="1"/>
          <p:nvPr userDrawn="1"/>
        </p:nvSpPr>
        <p:spPr>
          <a:xfrm>
            <a:off x="284086" y="83116"/>
            <a:ext cx="2787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sng" dirty="0">
                <a:solidFill>
                  <a:schemeClr val="bg1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https://dynamicsusergroup.com/meetup/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3" name="Graphic 12" descr="Link with solid fill">
            <a:extLst>
              <a:ext uri="{FF2B5EF4-FFF2-40B4-BE49-F238E27FC236}">
                <a16:creationId xmlns:a16="http://schemas.microsoft.com/office/drawing/2014/main" id="{E200A95B-0B5D-66A7-AE08-B8D6F6478B3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4" y="84663"/>
            <a:ext cx="280715" cy="2807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60829C-43E8-B7D1-8467-27C6D5CBEB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199" y="1888379"/>
            <a:ext cx="6790765" cy="4351338"/>
          </a:xfrm>
        </p:spPr>
        <p:txBody>
          <a:bodyPr>
            <a:normAutofit/>
          </a:bodyPr>
          <a:lstStyle>
            <a:lvl1pPr>
              <a:defRPr sz="2800" b="0" i="0">
                <a:latin typeface="+mn-lt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B377CC-1298-2CDD-1506-C2B50B5CC29A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7873407" y="1897344"/>
            <a:ext cx="3484875" cy="4351338"/>
          </a:xfrm>
        </p:spPr>
        <p:txBody>
          <a:bodyPr>
            <a:normAutofit/>
          </a:bodyPr>
          <a:lstStyle>
            <a:lvl1pPr>
              <a:defRPr sz="2800" b="0" i="0">
                <a:latin typeface="+mn-lt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29623299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x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E8AA6C6-C47F-E4FF-7465-65CC94340252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rgbClr val="9C3C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FBB6C951-3288-DB1A-9952-3076032BA8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11" name="Picture 10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BD0F15A2-3D4C-5C40-1658-9801E3A6BF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23F0640-3F18-1996-D8A6-79B0FAE73A21}"/>
              </a:ext>
            </a:extLst>
          </p:cNvPr>
          <p:cNvSpPr txBox="1"/>
          <p:nvPr userDrawn="1"/>
        </p:nvSpPr>
        <p:spPr>
          <a:xfrm>
            <a:off x="284086" y="83116"/>
            <a:ext cx="2787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sng" dirty="0">
                <a:solidFill>
                  <a:srgbClr val="9A1D93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https://dynamicsusergroup.com/meetup/</a:t>
            </a:r>
            <a:endParaRPr lang="en-US" sz="1200" dirty="0">
              <a:solidFill>
                <a:srgbClr val="9A1D93"/>
              </a:solidFill>
            </a:endParaRPr>
          </a:p>
        </p:txBody>
      </p:sp>
      <p:pic>
        <p:nvPicPr>
          <p:cNvPr id="18" name="Graphic 17" descr="Link with solid fill">
            <a:extLst>
              <a:ext uri="{FF2B5EF4-FFF2-40B4-BE49-F238E27FC236}">
                <a16:creationId xmlns:a16="http://schemas.microsoft.com/office/drawing/2014/main" id="{119CC8FD-C082-8B07-BF8A-76F1F44AF1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4" y="84663"/>
            <a:ext cx="280715" cy="28071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867A41B-FBE9-AB25-80B8-B8EE5D5259ED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7566213" y="1908037"/>
            <a:ext cx="3787278" cy="43672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D9C8F19-5607-4444-B661-DCA403F0D17B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39957" y="1925966"/>
            <a:ext cx="3785831" cy="43672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49FDC43-AF17-73FD-3372-89B0479FC899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810926" y="4156883"/>
            <a:ext cx="2570148" cy="21363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742ADE3-BD95-9FBD-C4AA-398B29EDE8CE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810926" y="1925967"/>
            <a:ext cx="2570148" cy="21363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60829C-43E8-B7D1-8467-27C6D5CBEB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3278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347007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54C5-3BE7-F382-F5CC-55B30137C5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08AD6E-7230-1699-2C6D-6BD9A053D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1BD95-220E-4B8D-4C04-DC47AA537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2B5D9-4FE5-4B46-9656-E11353272EBD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A5AF9-5835-A120-EF43-69BF609D8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B5114-85F7-B8F9-63C1-D675BF211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414D-5855-7645-B0BF-73FDB88D5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279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B4654-3391-DEB6-F905-49151B363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8CA38-EEAD-E583-739F-2BF4BCC3B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7EC17-1E6C-4ADB-E888-F497B6710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2B5D9-4FE5-4B46-9656-E11353272EBD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8BE92-4F8D-121F-634C-34DFF6348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189B3-BDCF-8F73-AA0E-18773DA57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414D-5855-7645-B0BF-73FDB88D5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4025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55A6D-ADA0-27C3-B9E2-929173795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07435-F10B-8E1E-6D98-80050CBED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E7AD3-9037-5DA0-EA14-CF702B662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2B5D9-4FE5-4B46-9656-E11353272EBD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3B34A-2684-0240-49DA-D4ABA199D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74CE8-1FFF-C427-70A6-492EB7111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414D-5855-7645-B0BF-73FDB88D5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48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0829C-43E8-B7D1-8467-27C6D5CBE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DE8D28-1635-A4F8-1AAF-DF77268D0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F62FE7-930E-469C-BEC2-DBC6F20CB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2B5D9-4FE5-4B46-9656-E11353272EBD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54F729-721F-B847-FC72-F070BF0FE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87B801-C62C-DC21-CEE3-6BC051647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414D-5855-7645-B0BF-73FDB88D5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844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0C942-E792-3F18-CD95-0068ADA84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8F87F5-DCB7-C12D-1D78-3DD616662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50DD7B-83FF-D479-BA60-834431EA6D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7CE187-5ABF-09AC-431C-4585C29A3A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209AE0-A0D5-016A-5609-F3E36C4D2D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7A71CA-02D1-13CE-A9A5-3AF7114A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2B5D9-4FE5-4B46-9656-E11353272EBD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60B4B9-9CB5-8F22-BF83-467ABD807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93FECD-0B1C-AF4E-AFD4-B5EA4D22B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414D-5855-7645-B0BF-73FDB88D5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2470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5803E-F897-C2F3-11C5-DCA214350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F11978-CCE2-C896-0491-88678BE2D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2B5D9-4FE5-4B46-9656-E11353272EBD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87808-5FD6-2918-C996-35AF037D7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BF63D5-E709-647D-B819-BFB7E9EFE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414D-5855-7645-B0BF-73FDB88D5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962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99E9ED-0BC0-7550-77F3-77939C2AC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2B5D9-4FE5-4B46-9656-E11353272EBD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7ED737-510C-0BFD-99B1-E53FF2709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AA7269-C1DB-7EBB-11CB-4BE1C0354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414D-5855-7645-B0BF-73FDB88D5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6339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982B0-C5DB-93ED-BD5B-57996E35E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48D74-72D4-FBD3-7695-003F21228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7C6B0D-CED2-B023-3860-B5CA4E6B4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497A94-7B26-5124-C1A4-E27C04DA5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2B5D9-4FE5-4B46-9656-E11353272EBD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62A537-5E76-23F4-C988-E8C7D13A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5FEE2-745E-F7A6-1759-CCD63834C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414D-5855-7645-B0BF-73FDB88D5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315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1BBBB-5716-F225-7444-60EEDFCFC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B409DF-4F48-6973-7A26-627298EB6D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1CD1F-BFAA-75B7-B8DE-FDAD69F389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95E751-F3B3-1EFC-6192-30683F4B7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2B5D9-4FE5-4B46-9656-E11353272EBD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F4C6AA-4C3C-AAA3-0804-064AD4583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7C2174-9436-FA9A-F52F-C58BBA96A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414D-5855-7645-B0BF-73FDB88D5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81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Alt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DE8D28-1635-A4F8-1AAF-DF77268D0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A0B500-3357-3C9D-A9DF-4C372048024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C3C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3D546E-7177-89ED-E302-29148E78A481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6897E7F7-7C4B-49AC-EEE3-E556A8A055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11" name="Picture 10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227ADD0A-FF1F-AC1E-3686-D490665FCD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9F1CBA-F37E-5BEF-99C0-80ACC1196A2F}"/>
              </a:ext>
            </a:extLst>
          </p:cNvPr>
          <p:cNvSpPr txBox="1"/>
          <p:nvPr userDrawn="1"/>
        </p:nvSpPr>
        <p:spPr>
          <a:xfrm>
            <a:off x="284086" y="83116"/>
            <a:ext cx="2787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sng" dirty="0">
                <a:solidFill>
                  <a:schemeClr val="bg1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https://dynamicsusergroup.com/meetup/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3" name="Graphic 12" descr="Link with solid fill">
            <a:extLst>
              <a:ext uri="{FF2B5EF4-FFF2-40B4-BE49-F238E27FC236}">
                <a16:creationId xmlns:a16="http://schemas.microsoft.com/office/drawing/2014/main" id="{E200A95B-0B5D-66A7-AE08-B8D6F6478B3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4" y="84663"/>
            <a:ext cx="280715" cy="2807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60829C-43E8-B7D1-8467-27C6D5CBEB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67517" y="1888379"/>
            <a:ext cx="6790765" cy="4351338"/>
          </a:xfrm>
        </p:spPr>
        <p:txBody>
          <a:bodyPr>
            <a:normAutofit/>
          </a:bodyPr>
          <a:lstStyle>
            <a:lvl1pPr>
              <a:defRPr sz="2800" b="0" i="0">
                <a:latin typeface="+mn-lt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B377CC-1298-2CDD-1506-C2B50B5CC29A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838199" y="1897344"/>
            <a:ext cx="3484875" cy="4351338"/>
          </a:xfrm>
        </p:spPr>
        <p:txBody>
          <a:bodyPr>
            <a:normAutofit/>
          </a:bodyPr>
          <a:lstStyle>
            <a:lvl1pPr>
              <a:defRPr sz="2800" b="0" i="0">
                <a:latin typeface="+mn-lt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35008971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0BA18-14CB-1F3A-678E-1F6ED09C4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903C19-82A3-123F-1F4B-C89A7974F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FACC8-7A3D-1FF6-895A-54BC71CC6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2B5D9-4FE5-4B46-9656-E11353272EBD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C2DEB-0E3C-9DA3-82C8-59C9BEDD4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AF01A-5DCB-CF44-833E-6F3736BF6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414D-5855-7645-B0BF-73FDB88D5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2781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356EF-F2AC-DBF3-B062-D61E591FB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BD4AC8-4F81-D357-7CEE-98995459AB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6BF8E-DD4E-6EA6-2AF3-A46706198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2B5D9-4FE5-4B46-9656-E11353272EBD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9F7CE-4128-8148-287E-F2D5F3DFA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416D1-CC69-1602-20B9-44064F83F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414D-5855-7645-B0BF-73FDB88D5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945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43E8026-73D0-C5A8-DB1E-3114166CB1C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C3C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0F31A5-5900-05F9-B2E1-A8D46FBD361E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A6F5E9E3-B603-13D1-E4AD-5E684EEC6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12" name="Picture 11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33F615C5-7AC5-8356-5838-13C4621CDF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DADB04-DD61-01EC-F2D0-88AD1B95FF1A}"/>
              </a:ext>
            </a:extLst>
          </p:cNvPr>
          <p:cNvSpPr txBox="1"/>
          <p:nvPr userDrawn="1"/>
        </p:nvSpPr>
        <p:spPr>
          <a:xfrm>
            <a:off x="284086" y="83116"/>
            <a:ext cx="2787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sng" dirty="0">
                <a:solidFill>
                  <a:schemeClr val="bg1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https://dynamicsusergroup.com/meetup/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4" name="Graphic 13" descr="Link with solid fill">
            <a:extLst>
              <a:ext uri="{FF2B5EF4-FFF2-40B4-BE49-F238E27FC236}">
                <a16:creationId xmlns:a16="http://schemas.microsoft.com/office/drawing/2014/main" id="{E75384A4-BE80-ABA2-CFA9-012BB5E0B86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4" y="84663"/>
            <a:ext cx="280715" cy="28071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A4ECDE-A321-424B-E06C-2AC5ED113F2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38200" y="4498210"/>
            <a:ext cx="10515600" cy="1759156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82741"/>
            <a:ext cx="4871991" cy="2518929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DE8D28-1635-A4F8-1AAF-DF77268D022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82741"/>
            <a:ext cx="5181600" cy="2518929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1CEA2A0-D792-7A8B-96C4-11F62B54D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96537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43E8026-73D0-C5A8-DB1E-3114166CB1C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C3C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0F31A5-5900-05F9-B2E1-A8D46FBD361E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A6F5E9E3-B603-13D1-E4AD-5E684EEC6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12" name="Picture 11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33F615C5-7AC5-8356-5838-13C4621CDF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DADB04-DD61-01EC-F2D0-88AD1B95FF1A}"/>
              </a:ext>
            </a:extLst>
          </p:cNvPr>
          <p:cNvSpPr txBox="1"/>
          <p:nvPr userDrawn="1"/>
        </p:nvSpPr>
        <p:spPr>
          <a:xfrm>
            <a:off x="284086" y="83116"/>
            <a:ext cx="2787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sng" dirty="0">
                <a:solidFill>
                  <a:schemeClr val="bg1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https://dynamicsusergroup.com/meetup/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4" name="Graphic 13" descr="Link with solid fill">
            <a:extLst>
              <a:ext uri="{FF2B5EF4-FFF2-40B4-BE49-F238E27FC236}">
                <a16:creationId xmlns:a16="http://schemas.microsoft.com/office/drawing/2014/main" id="{E75384A4-BE80-ABA2-CFA9-012BB5E0B86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4" y="84663"/>
            <a:ext cx="280715" cy="28071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A4ECDE-A321-424B-E06C-2AC5ED113F2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38200" y="1882741"/>
            <a:ext cx="10515600" cy="1759156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3787407"/>
            <a:ext cx="4871991" cy="2518929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DE8D28-1635-A4F8-1AAF-DF77268D022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3787407"/>
            <a:ext cx="5181600" cy="2518929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1CEA2A0-D792-7A8B-96C4-11F62B54D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99715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43E8026-73D0-C5A8-DB1E-3114166CB1C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C3C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0F31A5-5900-05F9-B2E1-A8D46FBD361E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A6F5E9E3-B603-13D1-E4AD-5E684EEC6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12" name="Picture 11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33F615C5-7AC5-8356-5838-13C4621CDF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DADB04-DD61-01EC-F2D0-88AD1B95FF1A}"/>
              </a:ext>
            </a:extLst>
          </p:cNvPr>
          <p:cNvSpPr txBox="1"/>
          <p:nvPr userDrawn="1"/>
        </p:nvSpPr>
        <p:spPr>
          <a:xfrm>
            <a:off x="284086" y="83116"/>
            <a:ext cx="2787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sng" dirty="0">
                <a:solidFill>
                  <a:schemeClr val="bg1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https://dynamicsusergroup.com/meetup/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4" name="Graphic 13" descr="Link with solid fill">
            <a:extLst>
              <a:ext uri="{FF2B5EF4-FFF2-40B4-BE49-F238E27FC236}">
                <a16:creationId xmlns:a16="http://schemas.microsoft.com/office/drawing/2014/main" id="{E75384A4-BE80-ABA2-CFA9-012BB5E0B86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4" y="84663"/>
            <a:ext cx="280715" cy="28071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A4ECDE-A321-424B-E06C-2AC5ED113F2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38200" y="4495112"/>
            <a:ext cx="10515600" cy="1759156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82741"/>
            <a:ext cx="3276600" cy="2518929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1CEA2A0-D792-7A8B-96C4-11F62B54D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41EBA4F-8F72-54E5-2B09-EA908F62E363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457700" y="1891706"/>
            <a:ext cx="3276600" cy="2518929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954507-0802-5324-53E2-350830C17D5A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072719" y="1891706"/>
            <a:ext cx="3276600" cy="2518929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3472162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43E8026-73D0-C5A8-DB1E-3114166CB1C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C3C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0F31A5-5900-05F9-B2E1-A8D46FBD361E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A6F5E9E3-B603-13D1-E4AD-5E684EEC6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12" name="Picture 11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33F615C5-7AC5-8356-5838-13C4621CDF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DADB04-DD61-01EC-F2D0-88AD1B95FF1A}"/>
              </a:ext>
            </a:extLst>
          </p:cNvPr>
          <p:cNvSpPr txBox="1"/>
          <p:nvPr userDrawn="1"/>
        </p:nvSpPr>
        <p:spPr>
          <a:xfrm>
            <a:off x="284086" y="83116"/>
            <a:ext cx="2787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sng" dirty="0">
                <a:solidFill>
                  <a:schemeClr val="bg1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https://dynamicsusergroup.com/meetup/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4" name="Graphic 13" descr="Link with solid fill">
            <a:extLst>
              <a:ext uri="{FF2B5EF4-FFF2-40B4-BE49-F238E27FC236}">
                <a16:creationId xmlns:a16="http://schemas.microsoft.com/office/drawing/2014/main" id="{E75384A4-BE80-ABA2-CFA9-012BB5E0B86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4" y="84663"/>
            <a:ext cx="280715" cy="28071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A4ECDE-A321-424B-E06C-2AC5ED113F2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38200" y="1882741"/>
            <a:ext cx="10515600" cy="1759156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3787407"/>
            <a:ext cx="3276600" cy="2518929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1CEA2A0-D792-7A8B-96C4-11F62B54D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41EBA4F-8F72-54E5-2B09-EA908F62E363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457700" y="3796372"/>
            <a:ext cx="3276600" cy="2518929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954507-0802-5324-53E2-350830C17D5A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072719" y="3796372"/>
            <a:ext cx="3276600" cy="2518929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2594030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3706014-F171-15C0-C74A-3436728C959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C3C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7862C0-7694-AD55-99BF-CA09FE412C2F}"/>
              </a:ext>
            </a:extLst>
          </p:cNvPr>
          <p:cNvSpPr/>
          <p:nvPr userDrawn="1"/>
        </p:nvSpPr>
        <p:spPr>
          <a:xfrm>
            <a:off x="34033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FBB6C951-3288-DB1A-9952-3076032BA8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11" name="Picture 10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BD0F15A2-3D4C-5C40-1658-9801E3A6BF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37EBC6-2E13-B302-93EF-E0471E7320D9}"/>
              </a:ext>
            </a:extLst>
          </p:cNvPr>
          <p:cNvSpPr txBox="1"/>
          <p:nvPr userDrawn="1"/>
        </p:nvSpPr>
        <p:spPr>
          <a:xfrm>
            <a:off x="284086" y="83116"/>
            <a:ext cx="2787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sng" dirty="0">
                <a:solidFill>
                  <a:schemeClr val="bg1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https://dynamicsusergroup.com/meetup/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3" name="Graphic 12" descr="Link with solid fill">
            <a:extLst>
              <a:ext uri="{FF2B5EF4-FFF2-40B4-BE49-F238E27FC236}">
                <a16:creationId xmlns:a16="http://schemas.microsoft.com/office/drawing/2014/main" id="{9096601E-14C7-2E07-25DF-A6E9CC70238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4" y="84663"/>
            <a:ext cx="280715" cy="2807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60829C-43E8-B7D1-8467-27C6D5CBEB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3278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505200" y="1925966"/>
            <a:ext cx="5181600" cy="4367257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742ADE3-BD95-9FBD-C4AA-398B29EDE8CE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838200" y="1925967"/>
            <a:ext cx="2570148" cy="2136341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49FDC43-AF17-73FD-3372-89B0479FC899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38200" y="4156883"/>
            <a:ext cx="2570148" cy="2136341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F39427C-BDDB-910D-15D2-A20CE3DE1C74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780928" y="1925967"/>
            <a:ext cx="2570148" cy="2136341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80EDAD4-5E86-1867-1B20-092B2F7776C0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780928" y="4156883"/>
            <a:ext cx="2570148" cy="2136341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1177675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7D3C38-32C5-9BC1-6C49-9169AF975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B00AAA-333E-DA3A-6C12-933993DEAC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DEA89C-96B6-3A80-637C-7FF667F0B9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2B5D9-4FE5-4B46-9656-E11353272EBD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573EA-7A1A-0479-55A8-B489912D13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E5B69-3D01-1F97-4E7A-E62D96AFD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5414D-5855-7645-B0BF-73FDB88D5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187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3" r:id="rId4"/>
    <p:sldLayoutId id="2147483664" r:id="rId5"/>
    <p:sldLayoutId id="2147483665" r:id="rId6"/>
    <p:sldLayoutId id="2147483667" r:id="rId7"/>
    <p:sldLayoutId id="2147483666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60" r:id="rId31"/>
    <p:sldLayoutId id="2147483661" r:id="rId32"/>
    <p:sldLayoutId id="2147483651" r:id="rId33"/>
    <p:sldLayoutId id="2147483662" r:id="rId34"/>
    <p:sldLayoutId id="2147483653" r:id="rId35"/>
    <p:sldLayoutId id="2147483654" r:id="rId36"/>
    <p:sldLayoutId id="2147483655" r:id="rId37"/>
    <p:sldLayoutId id="2147483656" r:id="rId38"/>
    <p:sldLayoutId id="2147483657" r:id="rId39"/>
    <p:sldLayoutId id="2147483658" r:id="rId40"/>
    <p:sldLayoutId id="2147483659" r:id="rId4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svg"/><Relationship Id="rId3" Type="http://schemas.openxmlformats.org/officeDocument/2006/relationships/image" Target="../media/image17.svg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0" Type="http://schemas.microsoft.com/office/2007/relationships/hdphoto" Target="../media/hdphoto1.wdp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power-apps/maker/data-platform/azure-synapse-link-data-lake" TargetMode="External"/><Relationship Id="rId2" Type="http://schemas.openxmlformats.org/officeDocument/2006/relationships/hyperlink" Target="https://learn.microsoft.com/en-us/power-apps/maker/data-platform/azure-synapse-link-synapse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linkedin.com/in/travischristens/" TargetMode="External"/><Relationship Id="rId5" Type="http://schemas.openxmlformats.org/officeDocument/2006/relationships/hyperlink" Target="https://azureintegrations.com/2023/10/21/export-data-from-d365-fo-using-synapse-link/" TargetMode="External"/><Relationship Id="rId4" Type="http://schemas.openxmlformats.org/officeDocument/2006/relationships/hyperlink" Target="https://tldr-dynamics.com/blog/setup-azure-synapse-for-dataverse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power-apps/maker/data-platform/azure-synapse-link-select-fno-data#known-limitations-with-finance-and-operations-tables" TargetMode="External"/><Relationship Id="rId3" Type="http://schemas.openxmlformats.org/officeDocument/2006/relationships/hyperlink" Target="https://learn.microsoft.com/en-us/power-apps/maker/data-platform/azure-synapse-link-select-fno-data" TargetMode="External"/><Relationship Id="rId7" Type="http://schemas.openxmlformats.org/officeDocument/2006/relationships/hyperlink" Target="https://learn.microsoft.com/en-us/fabric/data-warehouse/tsql-surface-area#limitations" TargetMode="External"/><Relationship Id="rId2" Type="http://schemas.openxmlformats.org/officeDocument/2006/relationships/hyperlink" Target="https://learn.microsoft.com/en-us/fabric/release-plan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learn.microsoft.com/en-us/fabric/data-warehouse/limitations" TargetMode="External"/><Relationship Id="rId5" Type="http://schemas.openxmlformats.org/officeDocument/2006/relationships/hyperlink" Target="https://azure.microsoft.com/en-us/pricing/details/microsoft-fabric/" TargetMode="External"/><Relationship Id="rId4" Type="http://schemas.openxmlformats.org/officeDocument/2006/relationships/hyperlink" Target="https://learn.microsoft.com/en-us/power-apps/maker/data-platform/azure-synapse-link-pipelines?tabs=synapse-analytics" TargetMode="External"/><Relationship Id="rId9" Type="http://schemas.openxmlformats.org/officeDocument/2006/relationships/hyperlink" Target="https://www.yammer.com/dynamicsaxfeedbackprograms/#/threads/inGroup?type=in_group&amp;feedId=32768909312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1AF5A-7A9D-FB1A-6B8C-D1D387FFE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Synapse and </a:t>
            </a:r>
            <a:r>
              <a:rPr lang="en-US" dirty="0" err="1"/>
              <a:t>Datalake</a:t>
            </a:r>
            <a:r>
              <a:rPr lang="en-US" dirty="0"/>
              <a:t> Decommissioning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3A46B-1390-BB96-5713-9CFBBAB0F8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603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5F389B4-C69D-8693-A4B4-2C0DB9694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D365 Export Options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9D2B8C3-6EA8-6EC3-3740-3E33B15B7A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75417"/>
            <a:ext cx="10515600" cy="4280353"/>
          </a:xfrm>
        </p:spPr>
      </p:pic>
    </p:spTree>
    <p:extLst>
      <p:ext uri="{BB962C8B-B14F-4D97-AF65-F5344CB8AC3E}">
        <p14:creationId xmlns:p14="http://schemas.microsoft.com/office/powerpoint/2010/main" val="1868404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8372B-E5EA-05AE-BFFB-76AD69C45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D365/Dataverse Data Convergence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0D776-61F5-AE9F-DC2D-47D218CDF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B79E7E-A71A-1094-6B73-AA06CCEA7DB1}"/>
              </a:ext>
            </a:extLst>
          </p:cNvPr>
          <p:cNvGrpSpPr/>
          <p:nvPr/>
        </p:nvGrpSpPr>
        <p:grpSpPr>
          <a:xfrm>
            <a:off x="2506760" y="1818952"/>
            <a:ext cx="7422954" cy="4673787"/>
            <a:chOff x="2989330" y="1391114"/>
            <a:chExt cx="7422954" cy="467378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7BEF545-3A7A-321C-3499-A15E6C17B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4616" y="3429189"/>
              <a:ext cx="105235" cy="105673"/>
            </a:xfrm>
            <a:prstGeom prst="ellipse">
              <a:avLst/>
            </a:prstGeom>
            <a:gradFill flip="none" rotWithShape="1">
              <a:gsLst>
                <a:gs pos="2917">
                  <a:srgbClr val="50E6FF"/>
                </a:gs>
                <a:gs pos="100000">
                  <a:srgbClr val="0078D4"/>
                </a:gs>
              </a:gsLst>
              <a:lin ang="18900000" scaled="1"/>
              <a:tileRect/>
            </a:gradFill>
            <a:ln w="317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06209FB-74D8-351E-3CF7-A3989EC69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5000129" y="2743621"/>
              <a:ext cx="1713803" cy="1796393"/>
              <a:chOff x="5268597" y="2977919"/>
              <a:chExt cx="1526815" cy="1654503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8360D98-1721-B482-7DE0-B93F5F1C65C7}"/>
                  </a:ext>
                </a:extLst>
              </p:cNvPr>
              <p:cNvSpPr/>
              <p:nvPr/>
            </p:nvSpPr>
            <p:spPr bwMode="auto">
              <a:xfrm>
                <a:off x="5268597" y="2977919"/>
                <a:ext cx="1498914" cy="149891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42" name="TextBox 60">
                <a:extLst>
                  <a:ext uri="{FF2B5EF4-FFF2-40B4-BE49-F238E27FC236}">
                    <a16:creationId xmlns:a16="http://schemas.microsoft.com/office/drawing/2014/main" id="{B54C5B4A-3A5D-915F-9BC5-6602848E66C6}"/>
                  </a:ext>
                </a:extLst>
              </p:cNvPr>
              <p:cNvSpPr txBox="1"/>
              <p:nvPr/>
            </p:nvSpPr>
            <p:spPr>
              <a:xfrm>
                <a:off x="5301021" y="4105175"/>
                <a:ext cx="1494391" cy="527247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Dataverse</a:t>
                </a:r>
              </a:p>
            </p:txBody>
          </p:sp>
          <p:pic>
            <p:nvPicPr>
              <p:cNvPr id="43" name="Graphic 61">
                <a:extLst>
                  <a:ext uri="{FF2B5EF4-FFF2-40B4-BE49-F238E27FC236}">
                    <a16:creationId xmlns:a16="http://schemas.microsoft.com/office/drawing/2014/main" id="{7CDC68A5-7D5D-A842-004B-9BA9312F97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602418" y="3133665"/>
                <a:ext cx="831273" cy="831273"/>
              </a:xfrm>
              <a:prstGeom prst="rect">
                <a:avLst/>
              </a:prstGeom>
            </p:spPr>
          </p:pic>
        </p:grpSp>
        <p:grpSp>
          <p:nvGrpSpPr>
            <p:cNvPr id="7" name="Synaptic conection">
              <a:extLst>
                <a:ext uri="{FF2B5EF4-FFF2-40B4-BE49-F238E27FC236}">
                  <a16:creationId xmlns:a16="http://schemas.microsoft.com/office/drawing/2014/main" id="{E5A4C912-454D-5E6D-DE2C-AF03C3E38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427672" y="3172915"/>
              <a:ext cx="2702702" cy="615218"/>
              <a:chOff x="1114" y="3500"/>
              <a:chExt cx="3163" cy="720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00E8C6DA-8C03-1536-4721-B3B4A4458B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3" y="3739"/>
                <a:ext cx="240" cy="241"/>
              </a:xfrm>
              <a:prstGeom prst="ellipse">
                <a:avLst/>
              </a:prstGeom>
              <a:gradFill flip="none" rotWithShape="1">
                <a:gsLst>
                  <a:gs pos="2917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ln w="317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" name="Freeform 6">
                <a:extLst>
                  <a:ext uri="{FF2B5EF4-FFF2-40B4-BE49-F238E27FC236}">
                    <a16:creationId xmlns:a16="http://schemas.microsoft.com/office/drawing/2014/main" id="{17D27FD3-B4C1-9526-B181-A66A9A0150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1" y="3500"/>
                <a:ext cx="542" cy="720"/>
              </a:xfrm>
              <a:custGeom>
                <a:avLst/>
                <a:gdLst>
                  <a:gd name="T0" fmla="*/ 2 w 690"/>
                  <a:gd name="T1" fmla="*/ 62 h 916"/>
                  <a:gd name="T2" fmla="*/ 232 w 690"/>
                  <a:gd name="T3" fmla="*/ 0 h 916"/>
                  <a:gd name="T4" fmla="*/ 690 w 690"/>
                  <a:gd name="T5" fmla="*/ 458 h 916"/>
                  <a:gd name="T6" fmla="*/ 232 w 690"/>
                  <a:gd name="T7" fmla="*/ 916 h 916"/>
                  <a:gd name="T8" fmla="*/ 0 w 690"/>
                  <a:gd name="T9" fmla="*/ 853 h 9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0" h="916">
                    <a:moveTo>
                      <a:pt x="2" y="62"/>
                    </a:moveTo>
                    <a:cubicBezTo>
                      <a:pt x="70" y="23"/>
                      <a:pt x="148" y="0"/>
                      <a:pt x="232" y="0"/>
                    </a:cubicBezTo>
                    <a:cubicBezTo>
                      <a:pt x="485" y="0"/>
                      <a:pt x="690" y="205"/>
                      <a:pt x="690" y="458"/>
                    </a:cubicBezTo>
                    <a:cubicBezTo>
                      <a:pt x="690" y="711"/>
                      <a:pt x="485" y="916"/>
                      <a:pt x="232" y="916"/>
                    </a:cubicBezTo>
                    <a:cubicBezTo>
                      <a:pt x="147" y="916"/>
                      <a:pt x="68" y="893"/>
                      <a:pt x="0" y="853"/>
                    </a:cubicBezTo>
                  </a:path>
                </a:pathLst>
              </a:custGeom>
              <a:noFill/>
              <a:ln w="31750" cap="flat">
                <a:solidFill>
                  <a:srgbClr val="50E6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" name="Line 8">
                <a:extLst>
                  <a:ext uri="{FF2B5EF4-FFF2-40B4-BE49-F238E27FC236}">
                    <a16:creationId xmlns:a16="http://schemas.microsoft.com/office/drawing/2014/main" id="{DD9D41A8-91AF-833A-7AF9-F075AE4162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73" y="3860"/>
                <a:ext cx="1404" cy="0"/>
              </a:xfrm>
              <a:prstGeom prst="line">
                <a:avLst/>
              </a:prstGeom>
              <a:noFill/>
              <a:ln w="31750" cap="flat">
                <a:gradFill flip="none" rotWithShape="1">
                  <a:gsLst>
                    <a:gs pos="0">
                      <a:srgbClr val="50E6FF"/>
                    </a:gs>
                    <a:gs pos="50000">
                      <a:srgbClr val="0078D4"/>
                    </a:gs>
                    <a:gs pos="97000">
                      <a:srgbClr val="50E6FF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Line 8">
                <a:extLst>
                  <a:ext uri="{FF2B5EF4-FFF2-40B4-BE49-F238E27FC236}">
                    <a16:creationId xmlns:a16="http://schemas.microsoft.com/office/drawing/2014/main" id="{5B9A7636-C0D1-D7F1-E743-A1E83D0D55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14" y="3860"/>
                <a:ext cx="1281" cy="0"/>
              </a:xfrm>
              <a:prstGeom prst="line">
                <a:avLst/>
              </a:prstGeom>
              <a:noFill/>
              <a:ln w="31750" cap="flat">
                <a:gradFill flip="none" rotWithShape="1">
                  <a:gsLst>
                    <a:gs pos="0">
                      <a:srgbClr val="50E6FF"/>
                    </a:gs>
                    <a:gs pos="53000">
                      <a:srgbClr val="0078D4"/>
                    </a:gs>
                    <a:gs pos="99000">
                      <a:srgbClr val="50E6FF">
                        <a:alpha val="0"/>
                      </a:srgbClr>
                    </a:gs>
                  </a:gsLst>
                  <a:lin ang="10800000" scaled="1"/>
                  <a:tileRect/>
                </a:gra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8" name="Arc 144">
              <a:extLst>
                <a:ext uri="{FF2B5EF4-FFF2-40B4-BE49-F238E27FC236}">
                  <a16:creationId xmlns:a16="http://schemas.microsoft.com/office/drawing/2014/main" id="{A7608353-56C5-D00D-45A6-201E81DD07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4913694" y="1415962"/>
              <a:ext cx="1016157" cy="4648939"/>
            </a:xfrm>
            <a:custGeom>
              <a:avLst/>
              <a:gdLst>
                <a:gd name="connsiteX0" fmla="*/ 8523786 w 9906000"/>
                <a:gd name="connsiteY0" fmla="*/ 1520553 h 9906000"/>
                <a:gd name="connsiteX1" fmla="*/ 8550315 w 9906000"/>
                <a:gd name="connsiteY1" fmla="*/ 8357634 h 9906000"/>
                <a:gd name="connsiteX2" fmla="*/ 4953000 w 9906000"/>
                <a:gd name="connsiteY2" fmla="*/ 4953000 h 9906000"/>
                <a:gd name="connsiteX3" fmla="*/ 8523786 w 9906000"/>
                <a:gd name="connsiteY3" fmla="*/ 1520553 h 9906000"/>
                <a:gd name="connsiteX0" fmla="*/ 8523786 w 9906000"/>
                <a:gd name="connsiteY0" fmla="*/ 1520553 h 9906000"/>
                <a:gd name="connsiteX1" fmla="*/ 8550315 w 9906000"/>
                <a:gd name="connsiteY1" fmla="*/ 8357634 h 9906000"/>
                <a:gd name="connsiteX0" fmla="*/ 0 w 4952999"/>
                <a:gd name="connsiteY0" fmla="*/ 3432447 h 6837081"/>
                <a:gd name="connsiteX1" fmla="*/ 3570786 w 4952999"/>
                <a:gd name="connsiteY1" fmla="*/ 0 h 6837081"/>
                <a:gd name="connsiteX2" fmla="*/ 3597315 w 4952999"/>
                <a:gd name="connsiteY2" fmla="*/ 6837081 h 6837081"/>
                <a:gd name="connsiteX3" fmla="*/ 91440 w 4952999"/>
                <a:gd name="connsiteY3" fmla="*/ 3523887 h 6837081"/>
                <a:gd name="connsiteX0" fmla="*/ 3570786 w 4952999"/>
                <a:gd name="connsiteY0" fmla="*/ 0 h 6837081"/>
                <a:gd name="connsiteX1" fmla="*/ 3597315 w 4952999"/>
                <a:gd name="connsiteY1" fmla="*/ 6837081 h 6837081"/>
                <a:gd name="connsiteX0" fmla="*/ 0 w 4952999"/>
                <a:gd name="connsiteY0" fmla="*/ 3432447 h 6837081"/>
                <a:gd name="connsiteX1" fmla="*/ 3570786 w 4952999"/>
                <a:gd name="connsiteY1" fmla="*/ 0 h 6837081"/>
                <a:gd name="connsiteX2" fmla="*/ 3597315 w 4952999"/>
                <a:gd name="connsiteY2" fmla="*/ 6837081 h 6837081"/>
                <a:gd name="connsiteX0" fmla="*/ 3570786 w 4952999"/>
                <a:gd name="connsiteY0" fmla="*/ 0 h 6837081"/>
                <a:gd name="connsiteX1" fmla="*/ 3597315 w 4952999"/>
                <a:gd name="connsiteY1" fmla="*/ 6837081 h 6837081"/>
                <a:gd name="connsiteX0" fmla="*/ 0 w 1382213"/>
                <a:gd name="connsiteY0" fmla="*/ 0 h 6837081"/>
                <a:gd name="connsiteX1" fmla="*/ 26529 w 1382213"/>
                <a:gd name="connsiteY1" fmla="*/ 6837081 h 6837081"/>
                <a:gd name="connsiteX0" fmla="*/ 0 w 1382213"/>
                <a:gd name="connsiteY0" fmla="*/ 0 h 6837081"/>
                <a:gd name="connsiteX1" fmla="*/ 26529 w 1382213"/>
                <a:gd name="connsiteY1" fmla="*/ 6837081 h 6837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82213" h="6837081" stroke="0" extrusionOk="0">
                  <a:moveTo>
                    <a:pt x="0" y="0"/>
                  </a:moveTo>
                  <a:cubicBezTo>
                    <a:pt x="1832641" y="1906502"/>
                    <a:pt x="1844320" y="4916414"/>
                    <a:pt x="26529" y="6837081"/>
                  </a:cubicBezTo>
                </a:path>
                <a:path w="1382213" h="6837081" fill="none">
                  <a:moveTo>
                    <a:pt x="0" y="0"/>
                  </a:moveTo>
                  <a:cubicBezTo>
                    <a:pt x="1832641" y="1906502"/>
                    <a:pt x="1844320" y="4916414"/>
                    <a:pt x="26529" y="6837081"/>
                  </a:cubicBezTo>
                </a:path>
              </a:pathLst>
            </a:custGeom>
            <a:noFill/>
            <a:ln w="22225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28000">
                    <a:schemeClr val="accent1"/>
                  </a:gs>
                  <a:gs pos="83000">
                    <a:schemeClr val="accent1"/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</a:gradFill>
              <a:prstDash val="solid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50A7A0B-06D0-9CEB-C38F-E9F70D5C66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3208215" y="4666903"/>
              <a:ext cx="1602335" cy="437517"/>
              <a:chOff x="1247741" y="5339742"/>
              <a:chExt cx="1602335" cy="437517"/>
            </a:xfrm>
          </p:grpSpPr>
          <p:pic>
            <p:nvPicPr>
              <p:cNvPr id="35" name="!! marketing">
                <a:extLst>
                  <a:ext uri="{FF2B5EF4-FFF2-40B4-BE49-F238E27FC236}">
                    <a16:creationId xmlns:a16="http://schemas.microsoft.com/office/drawing/2014/main" id="{E8324C49-5595-9AD7-AE3E-BCCA87867F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2412559" y="5339742"/>
                <a:ext cx="437517" cy="437517"/>
              </a:xfrm>
              <a:prstGeom prst="rect">
                <a:avLst/>
              </a:prstGeom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1679D42-BF17-76C7-0CDE-7E22C5B881FB}"/>
                  </a:ext>
                </a:extLst>
              </p:cNvPr>
              <p:cNvSpPr/>
              <p:nvPr/>
            </p:nvSpPr>
            <p:spPr bwMode="invGray">
              <a:xfrm>
                <a:off x="1247741" y="5364581"/>
                <a:ext cx="1004139" cy="40011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24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Dynamics 365 Marketing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9F129E6-7F82-803D-70D0-4A3B3BA3E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3776860" y="1391114"/>
              <a:ext cx="1559852" cy="481212"/>
              <a:chOff x="1255594" y="1745737"/>
              <a:chExt cx="1559852" cy="481212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5E84E0B7-C8BC-5180-377E-60A3A1955D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34234" y="1745737"/>
                <a:ext cx="481212" cy="4812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0D82AB3-12D7-2761-FDAE-23FCE10EE13B}"/>
                  </a:ext>
                </a:extLst>
              </p:cNvPr>
              <p:cNvSpPr/>
              <p:nvPr/>
            </p:nvSpPr>
            <p:spPr bwMode="invGray">
              <a:xfrm>
                <a:off x="1255594" y="1874684"/>
                <a:ext cx="1123493" cy="2462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24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Power Apps</a:t>
                </a:r>
              </a:p>
            </p:txBody>
          </p: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0747DF0-2FA4-A181-18E6-1CD9C70CB6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0800000">
              <a:off x="5331473" y="1955479"/>
              <a:ext cx="144000" cy="14400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6494" tIns="149196" rIns="186494" bIns="14919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5084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56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7065699-A45C-C6B6-1709-9D2D89C2F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2989330" y="3820565"/>
              <a:ext cx="1617612" cy="481211"/>
              <a:chOff x="838877" y="4392122"/>
              <a:chExt cx="1617612" cy="481211"/>
            </a:xfrm>
          </p:grpSpPr>
          <p:pic>
            <p:nvPicPr>
              <p:cNvPr id="31" name="!! field service">
                <a:extLst>
                  <a:ext uri="{FF2B5EF4-FFF2-40B4-BE49-F238E27FC236}">
                    <a16:creationId xmlns:a16="http://schemas.microsoft.com/office/drawing/2014/main" id="{73A4CAB6-CDD4-CFD5-74EE-80B1965BB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1975278" y="4392122"/>
                <a:ext cx="481211" cy="481211"/>
              </a:xfrm>
              <a:prstGeom prst="rect">
                <a:avLst/>
              </a:prstGeom>
            </p:spPr>
          </p:pic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BF5CEAA-CA83-A1DC-A7E8-A2194ACC66BB}"/>
                  </a:ext>
                </a:extLst>
              </p:cNvPr>
              <p:cNvSpPr/>
              <p:nvPr/>
            </p:nvSpPr>
            <p:spPr bwMode="invGray">
              <a:xfrm>
                <a:off x="838877" y="4449776"/>
                <a:ext cx="1123493" cy="40011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24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Dynamics 365 Field Service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1DEB260-4621-B235-317F-5AEDADA4A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3333059" y="2165103"/>
              <a:ext cx="1567294" cy="481211"/>
              <a:chOff x="844644" y="2584927"/>
              <a:chExt cx="1567294" cy="481211"/>
            </a:xfrm>
          </p:grpSpPr>
          <p:pic>
            <p:nvPicPr>
              <p:cNvPr id="29" name="!! sales">
                <a:extLst>
                  <a:ext uri="{FF2B5EF4-FFF2-40B4-BE49-F238E27FC236}">
                    <a16:creationId xmlns:a16="http://schemas.microsoft.com/office/drawing/2014/main" id="{6E8105CB-1544-5F55-BE12-58E10ABB4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/>
            </p:blipFill>
            <p:spPr>
              <a:xfrm>
                <a:off x="1930727" y="2584927"/>
                <a:ext cx="481211" cy="481211"/>
              </a:xfrm>
              <a:prstGeom prst="rect">
                <a:avLst/>
              </a:prstGeom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2EF8C44-1882-7F92-6D8C-5FC3F817CD91}"/>
                  </a:ext>
                </a:extLst>
              </p:cNvPr>
              <p:cNvSpPr/>
              <p:nvPr/>
            </p:nvSpPr>
            <p:spPr bwMode="invGray">
              <a:xfrm>
                <a:off x="844644" y="2605481"/>
                <a:ext cx="1123493" cy="40011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24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Dynamics 365 Sales</a:t>
                </a:r>
              </a:p>
            </p:txBody>
          </p:sp>
        </p:grp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4A5F045-44C1-15D3-7043-8560BE1B9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0800000">
              <a:off x="5306796" y="5302720"/>
              <a:ext cx="144000" cy="14400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6494" tIns="149196" rIns="186494" bIns="14919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5084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56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B5635F9-5C7E-1387-173C-6B760DA05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0800000">
              <a:off x="4948008" y="4465910"/>
              <a:ext cx="144000" cy="14400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6494" tIns="149196" rIns="186494" bIns="14919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5084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56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CD0E699-53D4-F285-311F-C69F38F83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0800000">
              <a:off x="4964524" y="2792290"/>
              <a:ext cx="144000" cy="14400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6494" tIns="149196" rIns="186494" bIns="14919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5084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56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F9F371E-8375-6418-FE2D-0E6AAB921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3020176" y="2943264"/>
              <a:ext cx="1562366" cy="553998"/>
              <a:chOff x="598573" y="3400263"/>
              <a:chExt cx="1562366" cy="553998"/>
            </a:xfrm>
          </p:grpSpPr>
          <p:pic>
            <p:nvPicPr>
              <p:cNvPr id="27" name="!! customer service">
                <a:extLst>
                  <a:ext uri="{FF2B5EF4-FFF2-40B4-BE49-F238E27FC236}">
                    <a16:creationId xmlns:a16="http://schemas.microsoft.com/office/drawing/2014/main" id="{1A591553-ECBF-24DF-9F15-64EBAEC3E5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/>
              <a:stretch/>
            </p:blipFill>
            <p:spPr>
              <a:xfrm>
                <a:off x="1750237" y="3504838"/>
                <a:ext cx="410702" cy="410702"/>
              </a:xfrm>
              <a:prstGeom prst="rect">
                <a:avLst/>
              </a:prstGeom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D8CF60A-46CD-017A-626F-FEB3E6194816}"/>
                  </a:ext>
                </a:extLst>
              </p:cNvPr>
              <p:cNvSpPr/>
              <p:nvPr/>
            </p:nvSpPr>
            <p:spPr bwMode="invGray">
              <a:xfrm>
                <a:off x="598573" y="3400263"/>
                <a:ext cx="1123493" cy="553998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24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Dynamics 365 Customer Service</a:t>
                </a:r>
              </a:p>
            </p:txBody>
          </p:sp>
        </p:grp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70238B7-8A4E-D10E-7152-3002EE8C56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0800000">
              <a:off x="4841693" y="3629100"/>
              <a:ext cx="144000" cy="14400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6494" tIns="149196" rIns="186494" bIns="14919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5084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56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E538F96D-AE68-2DDB-85AC-25F2F81B8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5400000">
              <a:off x="9040528" y="1723368"/>
              <a:ext cx="1302768" cy="1123076"/>
            </a:xfrm>
            <a:prstGeom prst="hexagon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9E1829F1-B479-AAD9-C9E2-95D186026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800000">
              <a:off x="9472357" y="2011701"/>
              <a:ext cx="687553" cy="575363"/>
            </a:xfrm>
            <a:prstGeom prst="hexagon">
              <a:avLst>
                <a:gd name="adj" fmla="val 30525"/>
                <a:gd name="vf" fmla="val 11547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glow rad="402636">
                <a:schemeClr val="accent1">
                  <a:alpha val="26000"/>
                </a:schemeClr>
              </a:glo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0" descr="Microsoft Fabric Desktop App for Mac and PC - WebCatalog">
              <a:extLst>
                <a:ext uri="{FF2B5EF4-FFF2-40B4-BE49-F238E27FC236}">
                  <a16:creationId xmlns:a16="http://schemas.microsoft.com/office/drawing/2014/main" id="{7CEF6E36-AD9E-3D3F-AB46-37FB4E977E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2621" y="1776752"/>
              <a:ext cx="1099663" cy="1099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3BE22AB-FDDE-8C2E-A451-3C7E04C3928A}"/>
                </a:ext>
              </a:extLst>
            </p:cNvPr>
            <p:cNvGrpSpPr/>
            <p:nvPr/>
          </p:nvGrpSpPr>
          <p:grpSpPr>
            <a:xfrm>
              <a:off x="3602638" y="5453492"/>
              <a:ext cx="1574499" cy="578351"/>
              <a:chOff x="4530209" y="5296627"/>
              <a:chExt cx="1574499" cy="578351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00928B7-DF9B-3A1A-9542-BCDD02F68B04}"/>
                  </a:ext>
                </a:extLst>
              </p:cNvPr>
              <p:cNvSpPr/>
              <p:nvPr/>
            </p:nvSpPr>
            <p:spPr bwMode="invGray">
              <a:xfrm>
                <a:off x="4530209" y="5320980"/>
                <a:ext cx="1137468" cy="553998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24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Dynamics 365 Finance &amp; Supply chain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7FFFE533-C5D2-A274-2E5F-D012EF2EB1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47469" y="5296627"/>
                <a:ext cx="357239" cy="5616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" name="Graphic 3">
              <a:extLst>
                <a:ext uri="{FF2B5EF4-FFF2-40B4-BE49-F238E27FC236}">
                  <a16:creationId xmlns:a16="http://schemas.microsoft.com/office/drawing/2014/main" id="{E2851898-600E-A614-AF71-591FA4B10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296843" y="3018990"/>
              <a:ext cx="790138" cy="806599"/>
            </a:xfrm>
            <a:prstGeom prst="rect">
              <a:avLst/>
            </a:prstGeom>
          </p:spPr>
        </p:pic>
        <p:pic>
          <p:nvPicPr>
            <p:cNvPr id="24" name="Picture 23" descr="Power BI Logo, symbol, meaning, history, PNG">
              <a:extLst>
                <a:ext uri="{FF2B5EF4-FFF2-40B4-BE49-F238E27FC236}">
                  <a16:creationId xmlns:a16="http://schemas.microsoft.com/office/drawing/2014/main" id="{471DD613-FBD2-4317-2CE8-0B1B67AD76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76" r="21791"/>
            <a:stretch/>
          </p:blipFill>
          <p:spPr bwMode="auto">
            <a:xfrm>
              <a:off x="9200860" y="4102245"/>
              <a:ext cx="952683" cy="870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62722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29342-ABD4-6078-0A15-077FAC199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Link vs Synapse Link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933389-B710-B29D-15B1-5EB8DBE68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9522" y="2652427"/>
            <a:ext cx="9912955" cy="2926334"/>
          </a:xfrm>
        </p:spPr>
      </p:pic>
    </p:spTree>
    <p:extLst>
      <p:ext uri="{BB962C8B-B14F-4D97-AF65-F5344CB8AC3E}">
        <p14:creationId xmlns:p14="http://schemas.microsoft.com/office/powerpoint/2010/main" val="3709462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DEFBA4-6079-EBE5-E4E1-40A057C46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What’s The Difference?</a:t>
            </a:r>
          </a:p>
        </p:txBody>
      </p:sp>
      <p:pic>
        <p:nvPicPr>
          <p:cNvPr id="5122" name="Picture 2" descr="Choosing your Data Warehouse on Azure: Synapse Dedicated SQL Pool vs Synapse  Serverless SQL Pool vs Azure SQL Database (Part 1) - ClearPeaks Blog">
            <a:extLst>
              <a:ext uri="{FF2B5EF4-FFF2-40B4-BE49-F238E27FC236}">
                <a16:creationId xmlns:a16="http://schemas.microsoft.com/office/drawing/2014/main" id="{910324C6-299A-B263-45C5-55B840EC90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3923" y="643466"/>
            <a:ext cx="6187486" cy="556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345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6B8C947-2379-F312-7176-9D34A6DD1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CVS Vs. Parquet</a:t>
            </a:r>
          </a:p>
        </p:txBody>
      </p:sp>
      <p:pic>
        <p:nvPicPr>
          <p:cNvPr id="1026" name="Picture 2" descr="Export Dynamics 365 data using Azure Synapse Link using Azure data lake, Synapse and spark">
            <a:extLst>
              <a:ext uri="{FF2B5EF4-FFF2-40B4-BE49-F238E27FC236}">
                <a16:creationId xmlns:a16="http://schemas.microsoft.com/office/drawing/2014/main" id="{BE345D4A-849F-5CD3-F509-B294034EE7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587" y="1939925"/>
            <a:ext cx="633682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083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840C0-5194-42DB-524A-1F8513EEF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 Link in CSV Format (BYOL CSV)</a:t>
            </a:r>
          </a:p>
        </p:txBody>
      </p:sp>
      <p:pic>
        <p:nvPicPr>
          <p:cNvPr id="2050" name="Picture 2" descr="Export Dynamics 365 data  to Azure Data Lake in CSV Format (BYOL CSV) using Azure Synapse Link">
            <a:extLst>
              <a:ext uri="{FF2B5EF4-FFF2-40B4-BE49-F238E27FC236}">
                <a16:creationId xmlns:a16="http://schemas.microsoft.com/office/drawing/2014/main" id="{514F75D0-9053-A2E8-1855-86E37BDD3C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2" y="2096294"/>
            <a:ext cx="9744075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549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DD3C8-DF5D-5616-0C3B-820319EAF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 Link in Delta Parquet Format</a:t>
            </a:r>
          </a:p>
        </p:txBody>
      </p:sp>
      <p:pic>
        <p:nvPicPr>
          <p:cNvPr id="3074" name="Picture 2" descr="Export Dynamics 365 data  to Azure Data Lake in  Delta Parquet Format using Azure Synapse Link">
            <a:extLst>
              <a:ext uri="{FF2B5EF4-FFF2-40B4-BE49-F238E27FC236}">
                <a16:creationId xmlns:a16="http://schemas.microsoft.com/office/drawing/2014/main" id="{14782C12-6E96-C2EE-2833-C281116386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284" y="2100775"/>
            <a:ext cx="7935432" cy="402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912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B6550-C7E9-7CA1-1E3F-7FBC00E22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to Fabric Link</a:t>
            </a:r>
          </a:p>
        </p:txBody>
      </p:sp>
      <p:pic>
        <p:nvPicPr>
          <p:cNvPr id="4098" name="Picture 2" descr="Export Dynamics 365 data  to OneLake in  Delta Parquet Format using Azure Synapse Link">
            <a:extLst>
              <a:ext uri="{FF2B5EF4-FFF2-40B4-BE49-F238E27FC236}">
                <a16:creationId xmlns:a16="http://schemas.microsoft.com/office/drawing/2014/main" id="{9B522EBD-C567-ED57-FBAF-DA2079000D7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390" y="2362749"/>
            <a:ext cx="5687219" cy="350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183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F8972-4548-0789-45BB-F5D7BB88F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E47D696-6832-0BE7-E17A-51F0ABAB91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3540580"/>
              </p:ext>
            </p:extLst>
          </p:nvPr>
        </p:nvGraphicFramePr>
        <p:xfrm>
          <a:off x="838200" y="1939925"/>
          <a:ext cx="10515600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4592341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56199640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23217177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4298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(Option1) Synapse link BYOL (CSV)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(Option2) Synapse link BYOL (Delta)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(Option3) Microsoft 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81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Ease of Administration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Customer managed PaaS resources – Storage account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Customer managed PaaS resources – Storage account, Synapse &amp; Spark Pool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Managed by Microsoft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891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Firewall support on storage account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Firewall support on storage account and synapse workspace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Managed by Microsoft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697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Query Performance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format: CSV</a:t>
                      </a:r>
                    </a:p>
                    <a:p>
                      <a:r>
                        <a:rPr lang="en-US" dirty="0"/>
                        <a:t>No read-write contention when reading completed Incremental update folder.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format: Delta</a:t>
                      </a:r>
                    </a:p>
                    <a:p>
                      <a:r>
                        <a:rPr lang="en-US" dirty="0"/>
                        <a:t>No read-write contention as Delta supports ACID</a:t>
                      </a:r>
                    </a:p>
                    <a:p>
                      <a:r>
                        <a:rPr lang="en-US" dirty="0"/>
                        <a:t>Better-read 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format: Delta</a:t>
                      </a:r>
                    </a:p>
                    <a:p>
                      <a:r>
                        <a:rPr lang="en-US" dirty="0"/>
                        <a:t>No read-write contention as Delta supports ACID</a:t>
                      </a:r>
                    </a:p>
                    <a:p>
                      <a:r>
                        <a:rPr lang="en-US" dirty="0"/>
                        <a:t>Better-read 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3145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3841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5177F-76FC-561B-034A-0BB4CB5C8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F4634-5A07-C396-ACC3-0D9EDB883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EB748FC5-A6B4-DB04-DB3E-B320D756FE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1139945"/>
              </p:ext>
            </p:extLst>
          </p:nvPr>
        </p:nvGraphicFramePr>
        <p:xfrm>
          <a:off x="838200" y="1939925"/>
          <a:ext cx="1051560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4592341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56199640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23217177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4298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(Option1) Synapse link BYOL (CSV)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(Option2) Synapse link BYOL (Delta)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(Option3) Microsoft 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81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End-to-End Data Freshness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freshness (Configurable): 15 minutes – 24 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freshness (Configurable): 15 Minutes – 24 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freshness: ~1 hour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891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Write and Storage Costs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Storage + Transaction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Storage + Transaction + Delta conversion – Spark pool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Dataverse capacity (entitlement + add-on)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697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Compute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Downstream data pipeline cost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Downstream data pipeline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Fabric capacity 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3145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7692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C7E97F4-11FD-E1B4-677A-2FB549521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58BE468-5E85-8D0C-A6CF-8588637F0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Landscape Overview and Trends</a:t>
            </a:r>
          </a:p>
          <a:p>
            <a:r>
              <a:rPr lang="en-US" dirty="0"/>
              <a:t>History Lesson and What’s in the future</a:t>
            </a:r>
          </a:p>
          <a:p>
            <a:r>
              <a:rPr lang="en-US" dirty="0"/>
              <a:t>Review Options and Considerations</a:t>
            </a:r>
          </a:p>
        </p:txBody>
      </p:sp>
      <p:pic>
        <p:nvPicPr>
          <p:cNvPr id="1026" name="Picture 2" descr="Free pencil marks notes vector">
            <a:extLst>
              <a:ext uri="{FF2B5EF4-FFF2-40B4-BE49-F238E27FC236}">
                <a16:creationId xmlns:a16="http://schemas.microsoft.com/office/drawing/2014/main" id="{838469AF-6EDA-C226-B14F-82945F8FC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444" y="2291248"/>
            <a:ext cx="2426356" cy="248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319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D56AC-2CBE-3129-9E73-D033EBCD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0F4DA-A595-4BC3-AAAD-96AEA2F7C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linkClick r:id="rId2"/>
              </a:rPr>
              <a:t>https://learn.microsoft.com/en-us/power-apps/maker/data-platform/azure-synapse-link-synapse</a:t>
            </a:r>
            <a:endParaRPr lang="en-US" dirty="0"/>
          </a:p>
          <a:p>
            <a:r>
              <a:rPr lang="en-US" dirty="0">
                <a:hlinkClick r:id="rId3"/>
              </a:rPr>
              <a:t>https://learn.microsoft.com/en-us/power-apps/maker/data-platform/azure-synapse-link-data-lake</a:t>
            </a:r>
            <a:endParaRPr lang="en-US" dirty="0"/>
          </a:p>
          <a:p>
            <a:r>
              <a:rPr lang="en-US" dirty="0">
                <a:hlinkClick r:id="rId4"/>
              </a:rPr>
              <a:t>https://tldr-dynamics.com/blog/setup-azure-synapse-for-dataverse</a:t>
            </a:r>
            <a:endParaRPr lang="en-US" dirty="0"/>
          </a:p>
          <a:p>
            <a:r>
              <a:rPr lang="en-US" dirty="0">
                <a:hlinkClick r:id="rId5"/>
              </a:rPr>
              <a:t>https://azureintegrations.com/2023/10/21/export-data-from-d365-fo-using-synapse-link/</a:t>
            </a:r>
            <a:endParaRPr lang="en-US" dirty="0"/>
          </a:p>
          <a:p>
            <a:r>
              <a:rPr lang="en-US" dirty="0"/>
              <a:t>Travis Christens @ Armanino - </a:t>
            </a:r>
            <a:r>
              <a:rPr lang="en-US" dirty="0">
                <a:hlinkClick r:id="rId6"/>
              </a:rPr>
              <a:t>https://www.linkedin.com/in/travischristens/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780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80CDF-3579-FC5F-8B51-DD2A0DDBA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F9425-D67D-816D-A75E-7737BE277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/>
              <a:t>Fabric Roadmap: </a:t>
            </a:r>
            <a:r>
              <a:rPr lang="en-US" sz="1800" dirty="0">
                <a:hlinkClick r:id="rId2"/>
              </a:rPr>
              <a:t>https://learn.microsoft.com/en-us/fabric/release-plan/</a:t>
            </a:r>
            <a:endParaRPr lang="en-US" sz="1800" dirty="0"/>
          </a:p>
          <a:p>
            <a:r>
              <a:rPr lang="en-US" sz="1800" b="1" dirty="0"/>
              <a:t>Synapse Link Setup: </a:t>
            </a:r>
            <a:r>
              <a:rPr lang="en-US" sz="1800" dirty="0">
                <a:hlinkClick r:id="rId3"/>
              </a:rPr>
              <a:t>https://learn.microsoft.com/en-us/power-apps/maker/data-platform/azure-synapse-link-select-fno-data</a:t>
            </a:r>
            <a:endParaRPr lang="en-US" sz="1800" dirty="0"/>
          </a:p>
          <a:p>
            <a:r>
              <a:rPr lang="en-US" sz="1800" b="1" dirty="0"/>
              <a:t>Pipeline for SQL: </a:t>
            </a:r>
            <a:r>
              <a:rPr lang="en-US" sz="1800" dirty="0">
                <a:hlinkClick r:id="rId4"/>
              </a:rPr>
              <a:t>https://learn.microsoft.com/en-us/power-apps/maker/data-platform/azure-synapse-link-pipelines?tabs=synapse-analytics</a:t>
            </a:r>
            <a:endParaRPr lang="en-US" sz="1800" dirty="0"/>
          </a:p>
          <a:p>
            <a:r>
              <a:rPr lang="en-US" sz="1800" b="1" dirty="0"/>
              <a:t>Fabric Pricing: </a:t>
            </a:r>
            <a:r>
              <a:rPr lang="en-US" sz="1800" dirty="0">
                <a:hlinkClick r:id="rId5"/>
              </a:rPr>
              <a:t>https://azure.microsoft.com/en-us/pricing/details/microsoft-fabric/</a:t>
            </a:r>
            <a:endParaRPr lang="en-US" sz="1800" dirty="0"/>
          </a:p>
          <a:p>
            <a:r>
              <a:rPr lang="en-US" sz="1800" b="1" dirty="0"/>
              <a:t>Fabric Limitations: </a:t>
            </a:r>
            <a:r>
              <a:rPr lang="en-US" sz="1800" dirty="0">
                <a:hlinkClick r:id="rId6"/>
              </a:rPr>
              <a:t>https://learn.microsoft.com/en-us/fabric/data-warehouse/limitations</a:t>
            </a:r>
            <a:endParaRPr lang="en-US" sz="1800" dirty="0"/>
          </a:p>
          <a:p>
            <a:pPr lvl="1"/>
            <a:r>
              <a:rPr lang="en-US" sz="1800" b="1" dirty="0"/>
              <a:t>T-SQL Limitations: </a:t>
            </a:r>
            <a:r>
              <a:rPr lang="en-US" sz="1800" dirty="0">
                <a:hlinkClick r:id="rId7"/>
              </a:rPr>
              <a:t>https://learn.microsoft.com/en-us/fabric/data-warehouse/tsql-surface-area#limitations</a:t>
            </a:r>
            <a:endParaRPr lang="en-US" sz="1800" dirty="0"/>
          </a:p>
          <a:p>
            <a:r>
              <a:rPr lang="en-US" sz="1800" b="1" dirty="0"/>
              <a:t>Dynamics F&amp;O Synapse Link limitations: </a:t>
            </a:r>
            <a:r>
              <a:rPr lang="en-US" sz="1800" dirty="0">
                <a:hlinkClick r:id="rId8"/>
              </a:rPr>
              <a:t>https://learn.microsoft.com/en-us/power-apps/maker/data-platform/azure-synapse-link-select-fno-data#known-limitations-with-finance-and-operations-tables</a:t>
            </a:r>
            <a:endParaRPr lang="en-US" sz="1800" dirty="0"/>
          </a:p>
          <a:p>
            <a:r>
              <a:rPr lang="en-US" sz="1800" b="1" dirty="0" err="1"/>
              <a:t>Yammer:</a:t>
            </a:r>
            <a:r>
              <a:rPr lang="en-US" sz="1800" dirty="0" err="1">
                <a:hlinkClick r:id="rId9"/>
              </a:rPr>
              <a:t>https</a:t>
            </a:r>
            <a:r>
              <a:rPr lang="en-US" sz="1800" dirty="0">
                <a:hlinkClick r:id="rId9"/>
              </a:rPr>
              <a:t>://www.yammer.com/dynamicsaxfeedbackprograms/#/threads/inGroup?type=in_group&amp;feedId=32768909312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777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EA72B-420E-5C02-AFC8-FB5F03E02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6146" name="Picture 2" descr="Free ai generated question mark balloon illustration">
            <a:extLst>
              <a:ext uri="{FF2B5EF4-FFF2-40B4-BE49-F238E27FC236}">
                <a16:creationId xmlns:a16="http://schemas.microsoft.com/office/drawing/2014/main" id="{42169757-CEF4-D309-08F8-E28D5F4F50D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513" y="1939925"/>
            <a:ext cx="769297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552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A2C91B-56E1-3FDA-338D-745B5108A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Nathan Clouse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EA22F5-7FEC-49AD-5255-4FAC11A0FD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Technical Architect @ Armanino</a:t>
            </a:r>
          </a:p>
          <a:p>
            <a:r>
              <a:rPr lang="en-US" dirty="0"/>
              <a:t>Based out of Detroit, MI</a:t>
            </a:r>
          </a:p>
          <a:p>
            <a:r>
              <a:rPr lang="en-US" dirty="0"/>
              <a:t>Worked with AX / F&amp;O for 15 years</a:t>
            </a:r>
          </a:p>
          <a:p>
            <a:r>
              <a:rPr lang="en-US" dirty="0"/>
              <a:t>Microsoft Business Applications MVP 5X</a:t>
            </a:r>
          </a:p>
          <a:p>
            <a:r>
              <a:rPr lang="en-US" dirty="0"/>
              <a:t>www.atomicax.com</a:t>
            </a:r>
          </a:p>
          <a:p>
            <a:r>
              <a:rPr lang="en-US" dirty="0"/>
              <a:t>www.dynamics.fo</a:t>
            </a:r>
          </a:p>
          <a:p>
            <a:r>
              <a:rPr lang="en-US" dirty="0" err="1"/>
              <a:t>NathanClouseAX</a:t>
            </a:r>
            <a:r>
              <a:rPr lang="en-US" dirty="0"/>
              <a:t> on LinkedIn, Twitter, few others</a:t>
            </a:r>
          </a:p>
          <a:p>
            <a:endParaRPr lang="en-US" dirty="0"/>
          </a:p>
        </p:txBody>
      </p:sp>
      <p:pic>
        <p:nvPicPr>
          <p:cNvPr id="8" name="Content Placeholder 9" descr="A person wearing glasses smiling&#10;&#10;Description automatically generated">
            <a:extLst>
              <a:ext uri="{FF2B5EF4-FFF2-40B4-BE49-F238E27FC236}">
                <a16:creationId xmlns:a16="http://schemas.microsoft.com/office/drawing/2014/main" id="{4B1FCE34-3287-0AF0-62FB-B0D2856CA016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8663781" y="3120231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10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2DD9CC-E846-FFD6-B5C7-798AD146A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A463A6-1A1C-45F6-E76D-6C40034129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39725" lvl="1" indent="0">
              <a:buNone/>
            </a:pPr>
            <a:r>
              <a:rPr lang="en-US" b="1" dirty="0"/>
              <a:t>Industry Trends:</a:t>
            </a:r>
          </a:p>
          <a:p>
            <a:pPr lvl="1"/>
            <a:r>
              <a:rPr lang="en-US" dirty="0"/>
              <a:t>A continued move to the cloud</a:t>
            </a:r>
          </a:p>
          <a:p>
            <a:pPr lvl="1"/>
            <a:r>
              <a:rPr lang="en-US" dirty="0"/>
              <a:t>A push for “AI Everything”</a:t>
            </a:r>
          </a:p>
          <a:p>
            <a:pPr lvl="1"/>
            <a:r>
              <a:rPr lang="en-US" dirty="0"/>
              <a:t>Low-code / No-code / AI generated code</a:t>
            </a:r>
          </a:p>
          <a:p>
            <a:pPr marL="339725" lvl="1" indent="0">
              <a:buNone/>
            </a:pPr>
            <a:endParaRPr lang="en-US" dirty="0"/>
          </a:p>
          <a:p>
            <a:pPr marL="339725" lvl="1" indent="0">
              <a:buNone/>
            </a:pPr>
            <a:r>
              <a:rPr lang="en-US" b="1" dirty="0"/>
              <a:t>Gartner separates market into:</a:t>
            </a:r>
          </a:p>
          <a:p>
            <a:pPr lvl="1"/>
            <a:r>
              <a:rPr lang="en-US" dirty="0"/>
              <a:t>Cloud Database Management</a:t>
            </a:r>
          </a:p>
          <a:p>
            <a:pPr lvl="1"/>
            <a:r>
              <a:rPr lang="en-US" dirty="0"/>
              <a:t>Business Intelligence</a:t>
            </a:r>
          </a:p>
          <a:p>
            <a:pPr lvl="1"/>
            <a:r>
              <a:rPr lang="en-US" dirty="0"/>
              <a:t>Data Science and Machine Learning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5931A5-9BB7-1DF2-4289-7CDAC86B42F1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 bwMode="auto">
          <a:xfrm>
            <a:off x="7103604" y="1560054"/>
            <a:ext cx="4254960" cy="425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465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4661A6-5F4F-831D-8564-1512E9384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Gartner: Cloud Database Management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401D33-801D-7BAF-C5ED-3B33169C22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Microsoft</a:t>
            </a:r>
          </a:p>
          <a:p>
            <a:pPr lvl="1"/>
            <a:r>
              <a:rPr lang="en-US" dirty="0"/>
              <a:t>Comprehensive Azure Ecosystem</a:t>
            </a:r>
          </a:p>
          <a:p>
            <a:pPr lvl="1"/>
            <a:r>
              <a:rPr lang="en-US" dirty="0"/>
              <a:t>Scalable and Flexible Solutions</a:t>
            </a:r>
          </a:p>
          <a:p>
            <a:pPr lvl="1"/>
            <a:r>
              <a:rPr lang="en-US" dirty="0"/>
              <a:t>Strong Security Features</a:t>
            </a:r>
          </a:p>
          <a:p>
            <a:pPr lvl="1"/>
            <a:r>
              <a:rPr lang="en-US" dirty="0"/>
              <a:t>Seamless Integration Capabilities</a:t>
            </a:r>
          </a:p>
          <a:p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8ADA45E-A42B-B896-18BF-8E76F076E814}"/>
              </a:ext>
            </a:extLst>
          </p:cNvPr>
          <p:cNvPicPr>
            <a:picLocks noGrp="1" noChangeArrowheads="1"/>
          </p:cNvPicPr>
          <p:nvPr>
            <p:ph sz="half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63204"/>
            <a:ext cx="3484563" cy="361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469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A78D66-0677-5BC3-B249-DA9CA8B14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Gartner: Business Intelligence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FB6DFE-7694-1845-C00B-479A8E97F6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Microsoft</a:t>
            </a:r>
          </a:p>
          <a:p>
            <a:pPr lvl="1"/>
            <a:r>
              <a:rPr lang="en-US" dirty="0"/>
              <a:t>Alignment with Office, Teams, Synapse / Fabric</a:t>
            </a:r>
          </a:p>
          <a:p>
            <a:pPr lvl="1"/>
            <a:r>
              <a:rPr lang="en-US" dirty="0"/>
              <a:t>Flexible Power BI pricing</a:t>
            </a:r>
          </a:p>
          <a:p>
            <a:pPr lvl="1"/>
            <a:r>
              <a:rPr lang="en-US" dirty="0"/>
              <a:t>Integration with Power Platform</a:t>
            </a:r>
          </a:p>
          <a:p>
            <a:pPr lvl="1"/>
            <a:r>
              <a:rPr lang="en-US" dirty="0"/>
              <a:t>AI-Powered Future</a:t>
            </a:r>
          </a:p>
          <a:p>
            <a:endParaRPr lang="en-US" dirty="0"/>
          </a:p>
        </p:txBody>
      </p:sp>
      <p:pic>
        <p:nvPicPr>
          <p:cNvPr id="6" name="Picture 2" descr="A graphic showing Microsoft as a Leader in the Gartner Magic Quadrant">
            <a:extLst>
              <a:ext uri="{FF2B5EF4-FFF2-40B4-BE49-F238E27FC236}">
                <a16:creationId xmlns:a16="http://schemas.microsoft.com/office/drawing/2014/main" id="{29B48EEF-B21E-89BD-F20C-59CC891691A8}"/>
              </a:ext>
            </a:extLst>
          </p:cNvPr>
          <p:cNvPicPr>
            <a:picLocks noGrp="1" noChangeArrowheads="1"/>
          </p:cNvPicPr>
          <p:nvPr>
            <p:ph sz="half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43979"/>
            <a:ext cx="3484563" cy="385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181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0C4FDF-9CF0-C857-D7F7-522168867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Gartner: Data Science and Machine Learning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45B03C-D595-0924-ACE9-7837AE3FAA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Microsoft</a:t>
            </a:r>
          </a:p>
          <a:p>
            <a:pPr lvl="1"/>
            <a:r>
              <a:rPr lang="en-US" dirty="0"/>
              <a:t>Alignment with Synapse / Fabric</a:t>
            </a:r>
          </a:p>
          <a:p>
            <a:pPr lvl="1"/>
            <a:r>
              <a:rPr lang="en-US" dirty="0"/>
              <a:t>Integration with Power Platform</a:t>
            </a:r>
          </a:p>
          <a:p>
            <a:pPr lvl="1"/>
            <a:r>
              <a:rPr lang="en-US" dirty="0"/>
              <a:t>AI-Powered Future</a:t>
            </a:r>
          </a:p>
          <a:p>
            <a:endParaRPr lang="en-US" dirty="0"/>
          </a:p>
        </p:txBody>
      </p:sp>
      <p:pic>
        <p:nvPicPr>
          <p:cNvPr id="6" name="Content Placeholder 5" descr="A white and blue chart with blue dots&#10;&#10;Description automatically generated">
            <a:extLst>
              <a:ext uri="{FF2B5EF4-FFF2-40B4-BE49-F238E27FC236}">
                <a16:creationId xmlns:a16="http://schemas.microsoft.com/office/drawing/2014/main" id="{ACA051DA-6E33-AA1B-F61F-36C4E283C416}"/>
              </a:ext>
            </a:extLst>
          </p:cNvPr>
          <p:cNvPicPr>
            <a:picLocks noGrp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838200" y="2146543"/>
            <a:ext cx="3484563" cy="385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897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3553EF-555F-C38B-F8E1-E1242EB93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Analytics Options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2E12FC-99CF-87D5-ED72-EA9D1D6C3A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Various flavors of databases (Postgres, MySQL) and engines (e.g. HDInsight, Databricks) exist.</a:t>
            </a:r>
          </a:p>
          <a:p>
            <a:endParaRPr lang="en-US" dirty="0"/>
          </a:p>
          <a:p>
            <a:r>
              <a:rPr lang="en-US" dirty="0"/>
              <a:t>We’ll focus on: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Power BI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SQL Server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Azure Synapse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Fabric</a:t>
            </a:r>
          </a:p>
          <a:p>
            <a:endParaRPr lang="en-US" dirty="0"/>
          </a:p>
        </p:txBody>
      </p:sp>
      <p:pic>
        <p:nvPicPr>
          <p:cNvPr id="3074" name="Picture 2" descr="Free statistic analytic diagram vector">
            <a:extLst>
              <a:ext uri="{FF2B5EF4-FFF2-40B4-BE49-F238E27FC236}">
                <a16:creationId xmlns:a16="http://schemas.microsoft.com/office/drawing/2014/main" id="{57AB6402-B286-2CF2-0305-69E14EC013BA}"/>
              </a:ext>
            </a:extLst>
          </p:cNvPr>
          <p:cNvPicPr>
            <a:picLocks noGrp="1" noChangeAspect="1" noChangeArrowheads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0" y="2331811"/>
            <a:ext cx="3484563" cy="348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721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400286-8E31-E335-F23B-0B7429B67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To Data Lake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71AA96-F593-07C6-6FE7-3884CBD18E3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Deprecation of the Export to Data Lake feature, effective October 15, 2023</a:t>
            </a:r>
          </a:p>
          <a:p>
            <a:r>
              <a:rPr lang="en-US" dirty="0"/>
              <a:t>Y</a:t>
            </a:r>
            <a:r>
              <a:rPr lang="en-US"/>
              <a:t>ou </a:t>
            </a:r>
            <a:r>
              <a:rPr lang="en-US" dirty="0"/>
              <a:t>can continue to use it until November 1</a:t>
            </a:r>
            <a:r>
              <a:rPr lang="en-US"/>
              <a:t>, 2024*</a:t>
            </a:r>
            <a:endParaRPr lang="en-US" dirty="0"/>
          </a:p>
        </p:txBody>
      </p:sp>
      <p:pic>
        <p:nvPicPr>
          <p:cNvPr id="1028" name="Picture 4" descr="Free Fir Tree Dying Tree photo and picture">
            <a:extLst>
              <a:ext uri="{FF2B5EF4-FFF2-40B4-BE49-F238E27FC236}">
                <a16:creationId xmlns:a16="http://schemas.microsoft.com/office/drawing/2014/main" id="{6CD1953C-8814-8B17-1F14-E572F5C184C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84" y="1889125"/>
            <a:ext cx="652955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003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893DCFD68B6564B8CAC449AA517FD5F" ma:contentTypeVersion="17" ma:contentTypeDescription="Create a new document." ma:contentTypeScope="" ma:versionID="46527ad179b127f0cdedd6d30c850c3d">
  <xsd:schema xmlns:xsd="http://www.w3.org/2001/XMLSchema" xmlns:xs="http://www.w3.org/2001/XMLSchema" xmlns:p="http://schemas.microsoft.com/office/2006/metadata/properties" xmlns:ns2="11dd3a3b-9603-41fd-b81c-c11876865134" xmlns:ns3="1697ee21-6294-4ec0-a023-ecdc12fb217d" targetNamespace="http://schemas.microsoft.com/office/2006/metadata/properties" ma:root="true" ma:fieldsID="ffd2d85419c2ec3c3c84a3eb5c003f3e" ns2:_="" ns3:_="">
    <xsd:import namespace="11dd3a3b-9603-41fd-b81c-c11876865134"/>
    <xsd:import namespace="1697ee21-6294-4ec0-a023-ecdc12fb217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dd3a3b-9603-41fd-b81c-c118768651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d37c3b37-2320-48ce-b319-ec387555f39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97ee21-6294-4ec0-a023-ecdc12fb217d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adf3bbfb-2c47-42c1-b95a-4fc3f6e518d3}" ma:internalName="TaxCatchAll" ma:showField="CatchAllData" ma:web="1697ee21-6294-4ec0-a023-ecdc12fb217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697ee21-6294-4ec0-a023-ecdc12fb217d" xsi:nil="true"/>
    <lcf76f155ced4ddcb4097134ff3c332f xmlns="11dd3a3b-9603-41fd-b81c-c1187686513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861CA99-CA43-4804-BE99-F896EBC75F4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6B9E86C-8796-446E-AF83-2DB50E4D3F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1dd3a3b-9603-41fd-b81c-c11876865134"/>
    <ds:schemaRef ds:uri="1697ee21-6294-4ec0-a023-ecdc12fb217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F5D6101-9C87-4C6A-87E1-7531206C2346}">
  <ds:schemaRefs>
    <ds:schemaRef ds:uri="http://schemas.microsoft.com/office/2006/metadata/properties"/>
    <ds:schemaRef ds:uri="http://schemas.microsoft.com/office/infopath/2007/PartnerControls"/>
    <ds:schemaRef ds:uri="1697ee21-6294-4ec0-a023-ecdc12fb217d"/>
    <ds:schemaRef ds:uri="11dd3a3b-9603-41fd-b81c-c1187686513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577</TotalTime>
  <Words>904</Words>
  <Application>Microsoft Office PowerPoint</Application>
  <PresentationFormat>Widescreen</PresentationFormat>
  <Paragraphs>152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-apple-system</vt:lpstr>
      <vt:lpstr>Aptos</vt:lpstr>
      <vt:lpstr>Arial</vt:lpstr>
      <vt:lpstr>Calibri</vt:lpstr>
      <vt:lpstr>Calibri Light</vt:lpstr>
      <vt:lpstr>Open Sans ExtraBold</vt:lpstr>
      <vt:lpstr>Open Sans SemiBold</vt:lpstr>
      <vt:lpstr>Segoe UI</vt:lpstr>
      <vt:lpstr>Segoe UI Semibold</vt:lpstr>
      <vt:lpstr>Office Theme</vt:lpstr>
      <vt:lpstr>Azure Synapse and Datalake Decommissioning</vt:lpstr>
      <vt:lpstr>Agenda</vt:lpstr>
      <vt:lpstr>Nathan Clouse</vt:lpstr>
      <vt:lpstr>Overview</vt:lpstr>
      <vt:lpstr>Gartner: Cloud Database Management</vt:lpstr>
      <vt:lpstr>Gartner: Business Intelligence</vt:lpstr>
      <vt:lpstr>Gartner: Data Science and Machine Learning</vt:lpstr>
      <vt:lpstr>Azure Analytics Options</vt:lpstr>
      <vt:lpstr>Export To Data Lake</vt:lpstr>
      <vt:lpstr>High Level D365 Export Options</vt:lpstr>
      <vt:lpstr>D365/Dataverse Data Convergence</vt:lpstr>
      <vt:lpstr>Fabric Link vs Synapse Link</vt:lpstr>
      <vt:lpstr>What’s The Difference?</vt:lpstr>
      <vt:lpstr>CVS Vs. Parquet</vt:lpstr>
      <vt:lpstr>Synapse Link in CSV Format (BYOL CSV)</vt:lpstr>
      <vt:lpstr>Synapse Link in Delta Parquet Format</vt:lpstr>
      <vt:lpstr>Export to Fabric Link</vt:lpstr>
      <vt:lpstr>Comparison</vt:lpstr>
      <vt:lpstr>Comparison</vt:lpstr>
      <vt:lpstr>References</vt:lpstr>
      <vt:lpstr>Resources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Lauren Bishop</dc:creator>
  <cp:lastModifiedBy>Nathan Clouse</cp:lastModifiedBy>
  <cp:revision>3</cp:revision>
  <dcterms:created xsi:type="dcterms:W3CDTF">2023-09-20T16:06:20Z</dcterms:created>
  <dcterms:modified xsi:type="dcterms:W3CDTF">2024-11-14T20:37:05Z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0x0101008893DCFD68B6564B8CAC449AA517FD5F</vt:lpwstr>
  </property>
  <property fmtid="{D5CDD505-2E9C-101B-9397-08002B2CF9AE}" pid="3" name="MediaServiceImageTags">
    <vt:lpwstr/>
  </property>
</Properties>
</file>